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98" r:id="rId2"/>
    <p:sldId id="299" r:id="rId3"/>
    <p:sldId id="384" r:id="rId4"/>
    <p:sldId id="264" r:id="rId5"/>
    <p:sldId id="321" r:id="rId6"/>
    <p:sldId id="373" r:id="rId7"/>
    <p:sldId id="325" r:id="rId8"/>
    <p:sldId id="385" r:id="rId9"/>
    <p:sldId id="326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71" r:id="rId20"/>
    <p:sldId id="372" r:id="rId21"/>
    <p:sldId id="346" r:id="rId22"/>
    <p:sldId id="358" r:id="rId23"/>
    <p:sldId id="359" r:id="rId24"/>
    <p:sldId id="382" r:id="rId25"/>
    <p:sldId id="395" r:id="rId26"/>
    <p:sldId id="361" r:id="rId27"/>
    <p:sldId id="363" r:id="rId28"/>
    <p:sldId id="310" r:id="rId29"/>
    <p:sldId id="364" r:id="rId30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32"/>
      <p:bold r:id="rId33"/>
    </p:embeddedFont>
    <p:embeddedFont>
      <p:font typeface="Arial Rounded MT Bold" panose="020B0604020202020204" charset="0"/>
      <p:regular r:id="rId34"/>
    </p:embeddedFont>
    <p:embeddedFont>
      <p:font typeface="Helvetica" panose="020B0604020202020204" pitchFamily="34" charset="0"/>
      <p:regular r:id="rId35"/>
      <p:bold r:id="rId36"/>
      <p:italic r:id="rId37"/>
      <p:boldItalic r:id="rId38"/>
    </p:embeddedFont>
    <p:embeddedFont>
      <p:font typeface="Malgun Gothic" panose="020B0503020000020004" pitchFamily="34" charset="-127"/>
      <p:regular r:id="rId32"/>
      <p:bold r:id="rId33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Arial Unicode MS" panose="020B0604020202020204" pitchFamily="34" charset="-128"/>
      <p:regular r:id="rId43"/>
    </p:embeddedFont>
    <p:embeddedFont>
      <p:font typeface="Gulim" panose="020B0600000101010101" pitchFamily="34" charset="-127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E4EBB4"/>
    <a:srgbClr val="716E83"/>
    <a:srgbClr val="CACACA"/>
    <a:srgbClr val="FFFF99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11" d="100"/>
          <a:sy n="111" d="100"/>
        </p:scale>
        <p:origin x="524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61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53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24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8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65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92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Ph4EyAKI4w&amp;t=7s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x7?x=1jqt&amp;i=2raghe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Ph4EyAKI4w&amp;t=7s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x7?x=1jqt&amp;i=2ragh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lc="http://schemas.openxmlformats.org/drawingml/2006/lockedCanvas"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9606" y="419479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14956" y="115644"/>
            <a:ext cx="1371600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55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4572000" y="1795903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593854" y="3218574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593854" y="4924024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056361" y="4514839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1371600" y="115644"/>
            <a:ext cx="778987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받침이 ㄷ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ㅌ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ㅎ일 때 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36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으로 발음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51" name="object 36"/>
          <p:cNvSpPr/>
          <p:nvPr/>
        </p:nvSpPr>
        <p:spPr>
          <a:xfrm>
            <a:off x="5641640" y="3159084"/>
            <a:ext cx="944118" cy="518921"/>
          </a:xfrm>
          <a:custGeom>
            <a:avLst/>
            <a:gdLst/>
            <a:ahLst/>
            <a:cxnLst/>
            <a:rect l="l" t="t" r="r" b="b"/>
            <a:pathLst>
              <a:path w="944118" h="518922">
                <a:moveTo>
                  <a:pt x="128587" y="12001"/>
                </a:moveTo>
                <a:lnTo>
                  <a:pt x="79438" y="12001"/>
                </a:lnTo>
                <a:lnTo>
                  <a:pt x="79438" y="239458"/>
                </a:lnTo>
                <a:lnTo>
                  <a:pt x="413194" y="239458"/>
                </a:lnTo>
                <a:lnTo>
                  <a:pt x="413194" y="198310"/>
                </a:lnTo>
                <a:lnTo>
                  <a:pt x="127444" y="198310"/>
                </a:lnTo>
                <a:lnTo>
                  <a:pt x="127444" y="127444"/>
                </a:lnTo>
                <a:lnTo>
                  <a:pt x="413194" y="127444"/>
                </a:lnTo>
                <a:lnTo>
                  <a:pt x="413194" y="86867"/>
                </a:lnTo>
                <a:lnTo>
                  <a:pt x="128587" y="86867"/>
                </a:lnTo>
                <a:lnTo>
                  <a:pt x="128587" y="12001"/>
                </a:lnTo>
                <a:close/>
              </a:path>
              <a:path w="944118" h="518922">
                <a:moveTo>
                  <a:pt x="413194" y="127444"/>
                </a:moveTo>
                <a:lnTo>
                  <a:pt x="365188" y="127444"/>
                </a:lnTo>
                <a:lnTo>
                  <a:pt x="365188" y="198310"/>
                </a:lnTo>
                <a:lnTo>
                  <a:pt x="413194" y="198310"/>
                </a:lnTo>
                <a:lnTo>
                  <a:pt x="413194" y="127444"/>
                </a:lnTo>
                <a:close/>
              </a:path>
              <a:path w="944118" h="518922">
                <a:moveTo>
                  <a:pt x="413194" y="12001"/>
                </a:moveTo>
                <a:lnTo>
                  <a:pt x="364045" y="12001"/>
                </a:lnTo>
                <a:lnTo>
                  <a:pt x="364045" y="86867"/>
                </a:lnTo>
                <a:lnTo>
                  <a:pt x="413194" y="86867"/>
                </a:lnTo>
                <a:lnTo>
                  <a:pt x="413194" y="12001"/>
                </a:lnTo>
                <a:close/>
              </a:path>
              <a:path w="944118" h="518922">
                <a:moveTo>
                  <a:pt x="273177" y="344614"/>
                </a:moveTo>
                <a:lnTo>
                  <a:pt x="222885" y="344614"/>
                </a:lnTo>
                <a:lnTo>
                  <a:pt x="222885" y="518921"/>
                </a:lnTo>
                <a:lnTo>
                  <a:pt x="273177" y="518921"/>
                </a:lnTo>
                <a:lnTo>
                  <a:pt x="273177" y="344614"/>
                </a:lnTo>
                <a:close/>
              </a:path>
              <a:path w="944118" h="518922">
                <a:moveTo>
                  <a:pt x="485775" y="302323"/>
                </a:moveTo>
                <a:lnTo>
                  <a:pt x="0" y="302323"/>
                </a:lnTo>
                <a:lnTo>
                  <a:pt x="0" y="344614"/>
                </a:lnTo>
                <a:lnTo>
                  <a:pt x="485775" y="344614"/>
                </a:lnTo>
                <a:lnTo>
                  <a:pt x="485775" y="302323"/>
                </a:lnTo>
                <a:close/>
              </a:path>
              <a:path w="944118" h="518922">
                <a:moveTo>
                  <a:pt x="944118" y="160019"/>
                </a:moveTo>
                <a:lnTo>
                  <a:pt x="894969" y="160019"/>
                </a:lnTo>
                <a:lnTo>
                  <a:pt x="894969" y="288607"/>
                </a:lnTo>
                <a:lnTo>
                  <a:pt x="944118" y="288607"/>
                </a:lnTo>
                <a:lnTo>
                  <a:pt x="944118" y="160019"/>
                </a:lnTo>
                <a:close/>
              </a:path>
              <a:path w="944118" h="518922">
                <a:moveTo>
                  <a:pt x="673701" y="12164"/>
                </a:moveTo>
                <a:lnTo>
                  <a:pt x="632679" y="15586"/>
                </a:lnTo>
                <a:lnTo>
                  <a:pt x="594792" y="30110"/>
                </a:lnTo>
                <a:lnTo>
                  <a:pt x="557104" y="62951"/>
                </a:lnTo>
                <a:lnTo>
                  <a:pt x="536830" y="108112"/>
                </a:lnTo>
                <a:lnTo>
                  <a:pt x="533834" y="133084"/>
                </a:lnTo>
                <a:lnTo>
                  <a:pt x="534307" y="147782"/>
                </a:lnTo>
                <a:lnTo>
                  <a:pt x="548103" y="197358"/>
                </a:lnTo>
                <a:lnTo>
                  <a:pt x="579946" y="235264"/>
                </a:lnTo>
                <a:lnTo>
                  <a:pt x="624886" y="257442"/>
                </a:lnTo>
                <a:lnTo>
                  <a:pt x="662803" y="262854"/>
                </a:lnTo>
                <a:lnTo>
                  <a:pt x="677216" y="262428"/>
                </a:lnTo>
                <a:lnTo>
                  <a:pt x="725724" y="250928"/>
                </a:lnTo>
                <a:lnTo>
                  <a:pt x="759315" y="229076"/>
                </a:lnTo>
                <a:lnTo>
                  <a:pt x="767357" y="221110"/>
                </a:lnTo>
                <a:lnTo>
                  <a:pt x="669452" y="221110"/>
                </a:lnTo>
                <a:lnTo>
                  <a:pt x="654917" y="220475"/>
                </a:lnTo>
                <a:lnTo>
                  <a:pt x="615749" y="206345"/>
                </a:lnTo>
                <a:lnTo>
                  <a:pt x="587082" y="165225"/>
                </a:lnTo>
                <a:lnTo>
                  <a:pt x="583009" y="141919"/>
                </a:lnTo>
                <a:lnTo>
                  <a:pt x="583748" y="126611"/>
                </a:lnTo>
                <a:lnTo>
                  <a:pt x="595327" y="90153"/>
                </a:lnTo>
                <a:lnTo>
                  <a:pt x="623677" y="63910"/>
                </a:lnTo>
                <a:lnTo>
                  <a:pt x="659994" y="53868"/>
                </a:lnTo>
                <a:lnTo>
                  <a:pt x="767981" y="53868"/>
                </a:lnTo>
                <a:lnTo>
                  <a:pt x="766922" y="52589"/>
                </a:lnTo>
                <a:lnTo>
                  <a:pt x="735434" y="28516"/>
                </a:lnTo>
                <a:lnTo>
                  <a:pt x="696561" y="15136"/>
                </a:lnTo>
                <a:lnTo>
                  <a:pt x="684785" y="13122"/>
                </a:lnTo>
                <a:lnTo>
                  <a:pt x="673701" y="12164"/>
                </a:lnTo>
                <a:close/>
              </a:path>
              <a:path w="944118" h="518922">
                <a:moveTo>
                  <a:pt x="767981" y="53868"/>
                </a:moveTo>
                <a:lnTo>
                  <a:pt x="659994" y="53868"/>
                </a:lnTo>
                <a:lnTo>
                  <a:pt x="675738" y="54556"/>
                </a:lnTo>
                <a:lnTo>
                  <a:pt x="689584" y="56778"/>
                </a:lnTo>
                <a:lnTo>
                  <a:pt x="726376" y="76860"/>
                </a:lnTo>
                <a:lnTo>
                  <a:pt x="748141" y="121927"/>
                </a:lnTo>
                <a:lnTo>
                  <a:pt x="749223" y="135973"/>
                </a:lnTo>
                <a:lnTo>
                  <a:pt x="748506" y="149936"/>
                </a:lnTo>
                <a:lnTo>
                  <a:pt x="734099" y="188685"/>
                </a:lnTo>
                <a:lnTo>
                  <a:pt x="692811" y="217119"/>
                </a:lnTo>
                <a:lnTo>
                  <a:pt x="669452" y="221110"/>
                </a:lnTo>
                <a:lnTo>
                  <a:pt x="767357" y="221110"/>
                </a:lnTo>
                <a:lnTo>
                  <a:pt x="789434" y="185216"/>
                </a:lnTo>
                <a:lnTo>
                  <a:pt x="796028" y="163512"/>
                </a:lnTo>
                <a:lnTo>
                  <a:pt x="894969" y="160019"/>
                </a:lnTo>
                <a:lnTo>
                  <a:pt x="944118" y="160019"/>
                </a:lnTo>
                <a:lnTo>
                  <a:pt x="944118" y="116014"/>
                </a:lnTo>
                <a:lnTo>
                  <a:pt x="796671" y="116014"/>
                </a:lnTo>
                <a:lnTo>
                  <a:pt x="794142" y="103016"/>
                </a:lnTo>
                <a:lnTo>
                  <a:pt x="790400" y="90777"/>
                </a:lnTo>
                <a:lnTo>
                  <a:pt x="785447" y="79294"/>
                </a:lnTo>
                <a:lnTo>
                  <a:pt x="782038" y="73020"/>
                </a:lnTo>
                <a:lnTo>
                  <a:pt x="775024" y="62380"/>
                </a:lnTo>
                <a:lnTo>
                  <a:pt x="767981" y="53868"/>
                </a:lnTo>
                <a:close/>
              </a:path>
              <a:path w="944118" h="518922">
                <a:moveTo>
                  <a:pt x="944118" y="0"/>
                </a:moveTo>
                <a:lnTo>
                  <a:pt x="894969" y="0"/>
                </a:lnTo>
                <a:lnTo>
                  <a:pt x="894969" y="116014"/>
                </a:lnTo>
                <a:lnTo>
                  <a:pt x="944118" y="116014"/>
                </a:lnTo>
                <a:lnTo>
                  <a:pt x="94411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053968" y="3288437"/>
            <a:ext cx="743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56361" y="2715020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>
                <a:solidFill>
                  <a:srgbClr val="00B0F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25" name="object 6"/>
          <p:cNvSpPr/>
          <p:nvPr/>
        </p:nvSpPr>
        <p:spPr>
          <a:xfrm>
            <a:off x="709874" y="1089796"/>
            <a:ext cx="1619919" cy="1288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5"/>
          <p:cNvSpPr/>
          <p:nvPr/>
        </p:nvSpPr>
        <p:spPr>
          <a:xfrm>
            <a:off x="709874" y="2758226"/>
            <a:ext cx="1619982" cy="11501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34060" y="2987998"/>
            <a:ext cx="1619864" cy="1331939"/>
          </a:xfrm>
          <a:custGeom>
            <a:avLst/>
            <a:gdLst/>
            <a:ahLst/>
            <a:cxnLst/>
            <a:rect l="l" t="t" r="r" b="b"/>
            <a:pathLst>
              <a:path w="1619864" h="1331939">
                <a:moveTo>
                  <a:pt x="107933" y="0"/>
                </a:moveTo>
                <a:lnTo>
                  <a:pt x="62515" y="496"/>
                </a:lnTo>
                <a:lnTo>
                  <a:pt x="21471" y="7761"/>
                </a:lnTo>
                <a:lnTo>
                  <a:pt x="1654" y="45262"/>
                </a:lnTo>
                <a:lnTo>
                  <a:pt x="0" y="82639"/>
                </a:lnTo>
                <a:lnTo>
                  <a:pt x="7" y="1249361"/>
                </a:lnTo>
                <a:lnTo>
                  <a:pt x="3906" y="1299895"/>
                </a:lnTo>
                <a:lnTo>
                  <a:pt x="31722" y="1327948"/>
                </a:lnTo>
                <a:lnTo>
                  <a:pt x="82572" y="1331934"/>
                </a:lnTo>
                <a:lnTo>
                  <a:pt x="1536694" y="1331939"/>
                </a:lnTo>
                <a:lnTo>
                  <a:pt x="1557349" y="1331504"/>
                </a:lnTo>
                <a:lnTo>
                  <a:pt x="1598393" y="1324240"/>
                </a:lnTo>
                <a:lnTo>
                  <a:pt x="1618210" y="1286738"/>
                </a:lnTo>
                <a:lnTo>
                  <a:pt x="1619864" y="1249361"/>
                </a:lnTo>
                <a:lnTo>
                  <a:pt x="1619857" y="82639"/>
                </a:lnTo>
                <a:lnTo>
                  <a:pt x="1615958" y="32106"/>
                </a:lnTo>
                <a:lnTo>
                  <a:pt x="1588142" y="4053"/>
                </a:lnTo>
                <a:lnTo>
                  <a:pt x="1537292" y="67"/>
                </a:lnTo>
                <a:lnTo>
                  <a:pt x="1079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2"/>
          <p:cNvSpPr/>
          <p:nvPr/>
        </p:nvSpPr>
        <p:spPr>
          <a:xfrm>
            <a:off x="1011810" y="4706003"/>
            <a:ext cx="806435" cy="1479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8"/>
          <p:cNvSpPr/>
          <p:nvPr/>
        </p:nvSpPr>
        <p:spPr>
          <a:xfrm>
            <a:off x="1069517" y="5310105"/>
            <a:ext cx="639000" cy="161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40"/>
          <p:cNvSpPr/>
          <p:nvPr/>
        </p:nvSpPr>
        <p:spPr>
          <a:xfrm>
            <a:off x="1070007" y="4924024"/>
            <a:ext cx="620222" cy="3860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4"/>
          <p:cNvSpPr/>
          <p:nvPr/>
        </p:nvSpPr>
        <p:spPr>
          <a:xfrm>
            <a:off x="1337694" y="4568396"/>
            <a:ext cx="510727" cy="1463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05283" y="5477005"/>
            <a:ext cx="527291" cy="698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9"/>
          <p:cNvSpPr/>
          <p:nvPr/>
        </p:nvSpPr>
        <p:spPr>
          <a:xfrm>
            <a:off x="1485686" y="5065525"/>
            <a:ext cx="310895" cy="344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5"/>
          <p:cNvSpPr/>
          <p:nvPr/>
        </p:nvSpPr>
        <p:spPr>
          <a:xfrm>
            <a:off x="1356644" y="4443054"/>
            <a:ext cx="164592" cy="1297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58"/>
          <p:cNvSpPr/>
          <p:nvPr/>
        </p:nvSpPr>
        <p:spPr>
          <a:xfrm>
            <a:off x="2737648" y="1590989"/>
            <a:ext cx="1459611" cy="507492"/>
          </a:xfrm>
          <a:custGeom>
            <a:avLst/>
            <a:gdLst/>
            <a:ahLst/>
            <a:cxnLst/>
            <a:rect l="l" t="t" r="r" b="b"/>
            <a:pathLst>
              <a:path w="1459611" h="507492">
                <a:moveTo>
                  <a:pt x="496633" y="233172"/>
                </a:moveTo>
                <a:lnTo>
                  <a:pt x="0" y="233172"/>
                </a:lnTo>
                <a:lnTo>
                  <a:pt x="0" y="275463"/>
                </a:lnTo>
                <a:lnTo>
                  <a:pt x="496633" y="275463"/>
                </a:lnTo>
                <a:lnTo>
                  <a:pt x="496633" y="233172"/>
                </a:lnTo>
                <a:close/>
              </a:path>
              <a:path w="1459611" h="507492">
                <a:moveTo>
                  <a:pt x="272605" y="168021"/>
                </a:moveTo>
                <a:lnTo>
                  <a:pt x="222313" y="168021"/>
                </a:lnTo>
                <a:lnTo>
                  <a:pt x="222313" y="233172"/>
                </a:lnTo>
                <a:lnTo>
                  <a:pt x="272605" y="233172"/>
                </a:lnTo>
                <a:lnTo>
                  <a:pt x="272605" y="168021"/>
                </a:lnTo>
                <a:close/>
              </a:path>
              <a:path w="1459611" h="507492">
                <a:moveTo>
                  <a:pt x="416051" y="0"/>
                </a:moveTo>
                <a:lnTo>
                  <a:pt x="82295" y="0"/>
                </a:lnTo>
                <a:lnTo>
                  <a:pt x="82295" y="168021"/>
                </a:lnTo>
                <a:lnTo>
                  <a:pt x="422909" y="168021"/>
                </a:lnTo>
                <a:lnTo>
                  <a:pt x="422909" y="126873"/>
                </a:lnTo>
                <a:lnTo>
                  <a:pt x="132587" y="126873"/>
                </a:lnTo>
                <a:lnTo>
                  <a:pt x="132587" y="42862"/>
                </a:lnTo>
                <a:lnTo>
                  <a:pt x="416051" y="42862"/>
                </a:lnTo>
                <a:lnTo>
                  <a:pt x="416051" y="0"/>
                </a:lnTo>
                <a:close/>
              </a:path>
              <a:path w="1459611" h="507492">
                <a:moveTo>
                  <a:pt x="1001267" y="388048"/>
                </a:moveTo>
                <a:lnTo>
                  <a:pt x="515492" y="388048"/>
                </a:lnTo>
                <a:lnTo>
                  <a:pt x="515492" y="429768"/>
                </a:lnTo>
                <a:lnTo>
                  <a:pt x="1001267" y="429768"/>
                </a:lnTo>
                <a:lnTo>
                  <a:pt x="1001267" y="388048"/>
                </a:lnTo>
                <a:close/>
              </a:path>
              <a:path w="1459611" h="507492">
                <a:moveTo>
                  <a:pt x="784097" y="281749"/>
                </a:moveTo>
                <a:lnTo>
                  <a:pt x="732662" y="281749"/>
                </a:lnTo>
                <a:lnTo>
                  <a:pt x="732662" y="388048"/>
                </a:lnTo>
                <a:lnTo>
                  <a:pt x="784097" y="388048"/>
                </a:lnTo>
                <a:lnTo>
                  <a:pt x="784097" y="281749"/>
                </a:lnTo>
                <a:close/>
              </a:path>
              <a:path w="1459611" h="507492">
                <a:moveTo>
                  <a:pt x="641794" y="14859"/>
                </a:moveTo>
                <a:lnTo>
                  <a:pt x="591502" y="14859"/>
                </a:lnTo>
                <a:lnTo>
                  <a:pt x="591502" y="281749"/>
                </a:lnTo>
                <a:lnTo>
                  <a:pt x="925829" y="281749"/>
                </a:lnTo>
                <a:lnTo>
                  <a:pt x="925829" y="241173"/>
                </a:lnTo>
                <a:lnTo>
                  <a:pt x="640651" y="241173"/>
                </a:lnTo>
                <a:lnTo>
                  <a:pt x="640651" y="145732"/>
                </a:lnTo>
                <a:lnTo>
                  <a:pt x="925829" y="145732"/>
                </a:lnTo>
                <a:lnTo>
                  <a:pt x="925829" y="104013"/>
                </a:lnTo>
                <a:lnTo>
                  <a:pt x="641794" y="104013"/>
                </a:lnTo>
                <a:lnTo>
                  <a:pt x="641794" y="14859"/>
                </a:lnTo>
                <a:close/>
              </a:path>
              <a:path w="1459611" h="507492">
                <a:moveTo>
                  <a:pt x="925829" y="145732"/>
                </a:moveTo>
                <a:lnTo>
                  <a:pt x="876680" y="145732"/>
                </a:lnTo>
                <a:lnTo>
                  <a:pt x="876680" y="241173"/>
                </a:lnTo>
                <a:lnTo>
                  <a:pt x="925829" y="241173"/>
                </a:lnTo>
                <a:lnTo>
                  <a:pt x="925829" y="145732"/>
                </a:lnTo>
                <a:close/>
              </a:path>
              <a:path w="1459611" h="507492">
                <a:moveTo>
                  <a:pt x="925829" y="14859"/>
                </a:moveTo>
                <a:lnTo>
                  <a:pt x="875538" y="14859"/>
                </a:lnTo>
                <a:lnTo>
                  <a:pt x="875538" y="104013"/>
                </a:lnTo>
                <a:lnTo>
                  <a:pt x="925829" y="104013"/>
                </a:lnTo>
                <a:lnTo>
                  <a:pt x="925829" y="14859"/>
                </a:lnTo>
                <a:close/>
              </a:path>
              <a:path w="1459611" h="507492">
                <a:moveTo>
                  <a:pt x="1459611" y="-14287"/>
                </a:moveTo>
                <a:lnTo>
                  <a:pt x="1410461" y="-14287"/>
                </a:lnTo>
                <a:lnTo>
                  <a:pt x="1410461" y="507492"/>
                </a:lnTo>
                <a:lnTo>
                  <a:pt x="1459611" y="507492"/>
                </a:lnTo>
                <a:lnTo>
                  <a:pt x="1459611" y="-14287"/>
                </a:lnTo>
                <a:close/>
              </a:path>
              <a:path w="1459611" h="507492">
                <a:moveTo>
                  <a:pt x="1302963" y="71750"/>
                </a:moveTo>
                <a:lnTo>
                  <a:pt x="1243775" y="71750"/>
                </a:lnTo>
                <a:lnTo>
                  <a:pt x="1245689" y="84113"/>
                </a:lnTo>
                <a:lnTo>
                  <a:pt x="1246047" y="96425"/>
                </a:lnTo>
                <a:lnTo>
                  <a:pt x="1235704" y="145045"/>
                </a:lnTo>
                <a:lnTo>
                  <a:pt x="1218806" y="183408"/>
                </a:lnTo>
                <a:lnTo>
                  <a:pt x="1194497" y="224953"/>
                </a:lnTo>
                <a:lnTo>
                  <a:pt x="1169209" y="257283"/>
                </a:lnTo>
                <a:lnTo>
                  <a:pt x="1134946" y="292273"/>
                </a:lnTo>
                <a:lnTo>
                  <a:pt x="1095595" y="323258"/>
                </a:lnTo>
                <a:lnTo>
                  <a:pt x="1052586" y="349946"/>
                </a:lnTo>
                <a:lnTo>
                  <a:pt x="1041200" y="356020"/>
                </a:lnTo>
                <a:lnTo>
                  <a:pt x="1067561" y="395478"/>
                </a:lnTo>
                <a:lnTo>
                  <a:pt x="1103930" y="374301"/>
                </a:lnTo>
                <a:lnTo>
                  <a:pt x="1137200" y="351493"/>
                </a:lnTo>
                <a:lnTo>
                  <a:pt x="1167371" y="327051"/>
                </a:lnTo>
                <a:lnTo>
                  <a:pt x="1202779" y="291923"/>
                </a:lnTo>
                <a:lnTo>
                  <a:pt x="1232680" y="253890"/>
                </a:lnTo>
                <a:lnTo>
                  <a:pt x="1258493" y="210198"/>
                </a:lnTo>
                <a:lnTo>
                  <a:pt x="1274492" y="175557"/>
                </a:lnTo>
                <a:lnTo>
                  <a:pt x="1290964" y="127767"/>
                </a:lnTo>
                <a:lnTo>
                  <a:pt x="1299761" y="90588"/>
                </a:lnTo>
                <a:lnTo>
                  <a:pt x="1302029" y="77920"/>
                </a:lnTo>
                <a:lnTo>
                  <a:pt x="1302963" y="71750"/>
                </a:lnTo>
                <a:close/>
              </a:path>
              <a:path w="1459611" h="507492">
                <a:moveTo>
                  <a:pt x="1055560" y="30861"/>
                </a:moveTo>
                <a:lnTo>
                  <a:pt x="1055560" y="73152"/>
                </a:lnTo>
                <a:lnTo>
                  <a:pt x="1193572" y="72772"/>
                </a:lnTo>
                <a:lnTo>
                  <a:pt x="1243775" y="71750"/>
                </a:lnTo>
                <a:lnTo>
                  <a:pt x="1302963" y="71750"/>
                </a:lnTo>
                <a:lnTo>
                  <a:pt x="1303969" y="65107"/>
                </a:lnTo>
                <a:lnTo>
                  <a:pt x="1305584" y="52147"/>
                </a:lnTo>
                <a:lnTo>
                  <a:pt x="1306875" y="39035"/>
                </a:lnTo>
                <a:lnTo>
                  <a:pt x="1294348" y="35612"/>
                </a:lnTo>
                <a:lnTo>
                  <a:pt x="1281762" y="33307"/>
                </a:lnTo>
                <a:lnTo>
                  <a:pt x="1269132" y="31900"/>
                </a:lnTo>
                <a:lnTo>
                  <a:pt x="1256476" y="31170"/>
                </a:lnTo>
                <a:lnTo>
                  <a:pt x="1243812" y="30896"/>
                </a:lnTo>
                <a:lnTo>
                  <a:pt x="1055560" y="3086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2616673" y="1666562"/>
            <a:ext cx="7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ㄷ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2" name="object 58"/>
          <p:cNvSpPr/>
          <p:nvPr/>
        </p:nvSpPr>
        <p:spPr>
          <a:xfrm>
            <a:off x="5550789" y="1558891"/>
            <a:ext cx="1459611" cy="507492"/>
          </a:xfrm>
          <a:custGeom>
            <a:avLst/>
            <a:gdLst/>
            <a:ahLst/>
            <a:cxnLst/>
            <a:rect l="l" t="t" r="r" b="b"/>
            <a:pathLst>
              <a:path w="1459611" h="507492">
                <a:moveTo>
                  <a:pt x="496633" y="233172"/>
                </a:moveTo>
                <a:lnTo>
                  <a:pt x="0" y="233172"/>
                </a:lnTo>
                <a:lnTo>
                  <a:pt x="0" y="275463"/>
                </a:lnTo>
                <a:lnTo>
                  <a:pt x="496633" y="275463"/>
                </a:lnTo>
                <a:lnTo>
                  <a:pt x="496633" y="233172"/>
                </a:lnTo>
                <a:close/>
              </a:path>
              <a:path w="1459611" h="507492">
                <a:moveTo>
                  <a:pt x="272605" y="168021"/>
                </a:moveTo>
                <a:lnTo>
                  <a:pt x="222313" y="168021"/>
                </a:lnTo>
                <a:lnTo>
                  <a:pt x="222313" y="233172"/>
                </a:lnTo>
                <a:lnTo>
                  <a:pt x="272605" y="233172"/>
                </a:lnTo>
                <a:lnTo>
                  <a:pt x="272605" y="168021"/>
                </a:lnTo>
                <a:close/>
              </a:path>
              <a:path w="1459611" h="507492">
                <a:moveTo>
                  <a:pt x="416051" y="0"/>
                </a:moveTo>
                <a:lnTo>
                  <a:pt x="82295" y="0"/>
                </a:lnTo>
                <a:lnTo>
                  <a:pt x="82295" y="168021"/>
                </a:lnTo>
                <a:lnTo>
                  <a:pt x="422909" y="168021"/>
                </a:lnTo>
                <a:lnTo>
                  <a:pt x="422909" y="126873"/>
                </a:lnTo>
                <a:lnTo>
                  <a:pt x="132587" y="126873"/>
                </a:lnTo>
                <a:lnTo>
                  <a:pt x="132587" y="42862"/>
                </a:lnTo>
                <a:lnTo>
                  <a:pt x="416051" y="42862"/>
                </a:lnTo>
                <a:lnTo>
                  <a:pt x="416051" y="0"/>
                </a:lnTo>
                <a:close/>
              </a:path>
              <a:path w="1459611" h="507492">
                <a:moveTo>
                  <a:pt x="1001267" y="388048"/>
                </a:moveTo>
                <a:lnTo>
                  <a:pt x="515492" y="388048"/>
                </a:lnTo>
                <a:lnTo>
                  <a:pt x="515492" y="429768"/>
                </a:lnTo>
                <a:lnTo>
                  <a:pt x="1001267" y="429768"/>
                </a:lnTo>
                <a:lnTo>
                  <a:pt x="1001267" y="388048"/>
                </a:lnTo>
                <a:close/>
              </a:path>
              <a:path w="1459611" h="507492">
                <a:moveTo>
                  <a:pt x="784097" y="281749"/>
                </a:moveTo>
                <a:lnTo>
                  <a:pt x="732662" y="281749"/>
                </a:lnTo>
                <a:lnTo>
                  <a:pt x="732662" y="388048"/>
                </a:lnTo>
                <a:lnTo>
                  <a:pt x="784097" y="388048"/>
                </a:lnTo>
                <a:lnTo>
                  <a:pt x="784097" y="281749"/>
                </a:lnTo>
                <a:close/>
              </a:path>
              <a:path w="1459611" h="507492">
                <a:moveTo>
                  <a:pt x="641794" y="14859"/>
                </a:moveTo>
                <a:lnTo>
                  <a:pt x="591502" y="14859"/>
                </a:lnTo>
                <a:lnTo>
                  <a:pt x="591502" y="281749"/>
                </a:lnTo>
                <a:lnTo>
                  <a:pt x="925829" y="281749"/>
                </a:lnTo>
                <a:lnTo>
                  <a:pt x="925829" y="241173"/>
                </a:lnTo>
                <a:lnTo>
                  <a:pt x="640651" y="241173"/>
                </a:lnTo>
                <a:lnTo>
                  <a:pt x="640651" y="145732"/>
                </a:lnTo>
                <a:lnTo>
                  <a:pt x="925829" y="145732"/>
                </a:lnTo>
                <a:lnTo>
                  <a:pt x="925829" y="104013"/>
                </a:lnTo>
                <a:lnTo>
                  <a:pt x="641794" y="104013"/>
                </a:lnTo>
                <a:lnTo>
                  <a:pt x="641794" y="14859"/>
                </a:lnTo>
                <a:close/>
              </a:path>
              <a:path w="1459611" h="507492">
                <a:moveTo>
                  <a:pt x="925829" y="145732"/>
                </a:moveTo>
                <a:lnTo>
                  <a:pt x="876680" y="145732"/>
                </a:lnTo>
                <a:lnTo>
                  <a:pt x="876680" y="241173"/>
                </a:lnTo>
                <a:lnTo>
                  <a:pt x="925829" y="241173"/>
                </a:lnTo>
                <a:lnTo>
                  <a:pt x="925829" y="145732"/>
                </a:lnTo>
                <a:close/>
              </a:path>
              <a:path w="1459611" h="507492">
                <a:moveTo>
                  <a:pt x="925829" y="14859"/>
                </a:moveTo>
                <a:lnTo>
                  <a:pt x="875538" y="14859"/>
                </a:lnTo>
                <a:lnTo>
                  <a:pt x="875538" y="104013"/>
                </a:lnTo>
                <a:lnTo>
                  <a:pt x="925829" y="104013"/>
                </a:lnTo>
                <a:lnTo>
                  <a:pt x="925829" y="14859"/>
                </a:lnTo>
                <a:close/>
              </a:path>
              <a:path w="1459611" h="507492">
                <a:moveTo>
                  <a:pt x="1459611" y="-14287"/>
                </a:moveTo>
                <a:lnTo>
                  <a:pt x="1410461" y="-14287"/>
                </a:lnTo>
                <a:lnTo>
                  <a:pt x="1410461" y="507492"/>
                </a:lnTo>
                <a:lnTo>
                  <a:pt x="1459611" y="507492"/>
                </a:lnTo>
                <a:lnTo>
                  <a:pt x="1459611" y="-14287"/>
                </a:lnTo>
                <a:close/>
              </a:path>
              <a:path w="1459611" h="507492">
                <a:moveTo>
                  <a:pt x="1302963" y="71750"/>
                </a:moveTo>
                <a:lnTo>
                  <a:pt x="1243775" y="71750"/>
                </a:lnTo>
                <a:lnTo>
                  <a:pt x="1245689" y="84113"/>
                </a:lnTo>
                <a:lnTo>
                  <a:pt x="1246047" y="96425"/>
                </a:lnTo>
                <a:lnTo>
                  <a:pt x="1235704" y="145045"/>
                </a:lnTo>
                <a:lnTo>
                  <a:pt x="1218806" y="183408"/>
                </a:lnTo>
                <a:lnTo>
                  <a:pt x="1194497" y="224953"/>
                </a:lnTo>
                <a:lnTo>
                  <a:pt x="1169209" y="257283"/>
                </a:lnTo>
                <a:lnTo>
                  <a:pt x="1134946" y="292273"/>
                </a:lnTo>
                <a:lnTo>
                  <a:pt x="1095595" y="323258"/>
                </a:lnTo>
                <a:lnTo>
                  <a:pt x="1052586" y="349946"/>
                </a:lnTo>
                <a:lnTo>
                  <a:pt x="1041200" y="356020"/>
                </a:lnTo>
                <a:lnTo>
                  <a:pt x="1067561" y="395478"/>
                </a:lnTo>
                <a:lnTo>
                  <a:pt x="1103930" y="374301"/>
                </a:lnTo>
                <a:lnTo>
                  <a:pt x="1137200" y="351493"/>
                </a:lnTo>
                <a:lnTo>
                  <a:pt x="1167371" y="327051"/>
                </a:lnTo>
                <a:lnTo>
                  <a:pt x="1202779" y="291923"/>
                </a:lnTo>
                <a:lnTo>
                  <a:pt x="1232680" y="253890"/>
                </a:lnTo>
                <a:lnTo>
                  <a:pt x="1258493" y="210198"/>
                </a:lnTo>
                <a:lnTo>
                  <a:pt x="1274492" y="175557"/>
                </a:lnTo>
                <a:lnTo>
                  <a:pt x="1290964" y="127767"/>
                </a:lnTo>
                <a:lnTo>
                  <a:pt x="1299761" y="90588"/>
                </a:lnTo>
                <a:lnTo>
                  <a:pt x="1302029" y="77920"/>
                </a:lnTo>
                <a:lnTo>
                  <a:pt x="1302963" y="71750"/>
                </a:lnTo>
                <a:close/>
              </a:path>
              <a:path w="1459611" h="507492">
                <a:moveTo>
                  <a:pt x="1055560" y="30861"/>
                </a:moveTo>
                <a:lnTo>
                  <a:pt x="1055560" y="73152"/>
                </a:lnTo>
                <a:lnTo>
                  <a:pt x="1193572" y="72772"/>
                </a:lnTo>
                <a:lnTo>
                  <a:pt x="1243775" y="71750"/>
                </a:lnTo>
                <a:lnTo>
                  <a:pt x="1302963" y="71750"/>
                </a:lnTo>
                <a:lnTo>
                  <a:pt x="1303969" y="65107"/>
                </a:lnTo>
                <a:lnTo>
                  <a:pt x="1305584" y="52147"/>
                </a:lnTo>
                <a:lnTo>
                  <a:pt x="1306875" y="39035"/>
                </a:lnTo>
                <a:lnTo>
                  <a:pt x="1294348" y="35612"/>
                </a:lnTo>
                <a:lnTo>
                  <a:pt x="1281762" y="33307"/>
                </a:lnTo>
                <a:lnTo>
                  <a:pt x="1269132" y="31900"/>
                </a:lnTo>
                <a:lnTo>
                  <a:pt x="1256476" y="31170"/>
                </a:lnTo>
                <a:lnTo>
                  <a:pt x="1243812" y="30896"/>
                </a:lnTo>
                <a:lnTo>
                  <a:pt x="1055560" y="3086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5425824" y="1640647"/>
            <a:ext cx="645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ㄷ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723780" y="2893139"/>
            <a:ext cx="8576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바</a:t>
            </a:r>
            <a:endParaRPr lang="en-US" sz="4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2755396" y="3260794"/>
            <a:ext cx="732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ㅌ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445919" y="2849348"/>
            <a:ext cx="1069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/>
              <a:t>[</a:t>
            </a:r>
            <a:r>
              <a:rPr lang="ko-KR" altLang="en-US" sz="4400" b="1" dirty="0" smtClean="0"/>
              <a:t>바</a:t>
            </a:r>
            <a:r>
              <a:rPr lang="en-US" altLang="ko-KR" sz="4400" b="1" dirty="0" smtClean="0"/>
              <a:t>]</a:t>
            </a:r>
            <a:endParaRPr lang="en-US" sz="44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5658362" y="3175949"/>
            <a:ext cx="846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ㄷ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652424" y="4694354"/>
            <a:ext cx="158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히으</a:t>
            </a:r>
            <a:endParaRPr lang="en-US" sz="44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182244" y="5082778"/>
            <a:ext cx="79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ㅎ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48807" y="4635624"/>
            <a:ext cx="158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/>
              <a:t>[</a:t>
            </a:r>
            <a:r>
              <a:rPr lang="ko-KR" altLang="en-US" sz="4400" b="1" dirty="0" smtClean="0"/>
              <a:t>히으</a:t>
            </a:r>
            <a:r>
              <a:rPr lang="en-US" altLang="ko-KR" sz="4400" b="1" dirty="0" smtClean="0"/>
              <a:t>]</a:t>
            </a:r>
            <a:endParaRPr lang="en-US" sz="4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5943600" y="4966538"/>
            <a:ext cx="7985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 smtClean="0">
                <a:solidFill>
                  <a:srgbClr val="FF0000"/>
                </a:solidFill>
              </a:rPr>
              <a:t>ㄷ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28057" y="1426618"/>
            <a:ext cx="12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7056361" y="1414441"/>
            <a:ext cx="182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]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2682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/>
      <p:bldP spid="62" grpId="0"/>
      <p:bldP spid="63" grpId="0"/>
      <p:bldP spid="66" grpId="0"/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15644"/>
            <a:ext cx="1371600" cy="6563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55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4378432" y="1378323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378432" y="2584968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408767" y="4187467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105543" y="3839273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1371600" y="115644"/>
            <a:ext cx="778987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받침이 ㅅ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ㅆ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ㅈ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ㅊ일 때 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36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으로 발음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56361" y="2453241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518295" y="1280716"/>
            <a:ext cx="903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92177" y="2432683"/>
            <a:ext cx="8576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/>
              <a:t>이</a:t>
            </a:r>
            <a:endParaRPr lang="en-US" sz="4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2565653" y="2712675"/>
            <a:ext cx="732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 smtClean="0">
                <a:solidFill>
                  <a:srgbClr val="FF0000"/>
                </a:solidFill>
              </a:rPr>
              <a:t>ㅆ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323371" y="2431529"/>
            <a:ext cx="8576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다</a:t>
            </a:r>
            <a:endParaRPr lang="en-US" sz="4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83" y="1138551"/>
            <a:ext cx="1264853" cy="90487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68" y="2432683"/>
            <a:ext cx="1469934" cy="116316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18" y="3937243"/>
            <a:ext cx="1461784" cy="93345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41" name="TextBox 40"/>
          <p:cNvSpPr txBox="1"/>
          <p:nvPr/>
        </p:nvSpPr>
        <p:spPr>
          <a:xfrm>
            <a:off x="2556359" y="3814567"/>
            <a:ext cx="158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나</a:t>
            </a:r>
            <a:endParaRPr lang="en-US" sz="4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2516723" y="4129345"/>
            <a:ext cx="7985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 smtClean="0">
                <a:solidFill>
                  <a:srgbClr val="FF0000"/>
                </a:solidFill>
              </a:rPr>
              <a:t>ㅈ</a:t>
            </a:r>
            <a:endParaRPr lang="en-US" sz="50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43" y="5237224"/>
            <a:ext cx="1565502" cy="904875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3" name="TextBox 42"/>
          <p:cNvSpPr txBox="1"/>
          <p:nvPr/>
        </p:nvSpPr>
        <p:spPr>
          <a:xfrm>
            <a:off x="2556359" y="962824"/>
            <a:ext cx="713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/>
              <a:t>오</a:t>
            </a:r>
            <a:endParaRPr lang="en-US" sz="48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5566512" y="1327088"/>
            <a:ext cx="903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86204" y="996840"/>
            <a:ext cx="1166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 smtClean="0"/>
              <a:t>[</a:t>
            </a:r>
            <a:r>
              <a:rPr lang="ko-KR" altLang="en-US" sz="4800" b="1" dirty="0" smtClean="0"/>
              <a:t>오</a:t>
            </a:r>
            <a:r>
              <a:rPr lang="en-US" altLang="ko-KR" sz="4800" b="1" dirty="0" smtClean="0"/>
              <a:t>]</a:t>
            </a:r>
            <a:endParaRPr lang="en-US" sz="4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386204" y="2415869"/>
            <a:ext cx="930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/>
              <a:t>[</a:t>
            </a:r>
            <a:r>
              <a:rPr lang="ko-KR" altLang="en-US" sz="4400" b="1" dirty="0" smtClean="0"/>
              <a:t>이</a:t>
            </a:r>
            <a:endParaRPr lang="en-US" sz="4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578014" y="2690447"/>
            <a:ext cx="7041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 smtClean="0">
                <a:solidFill>
                  <a:srgbClr val="FF0000"/>
                </a:solidFill>
              </a:rPr>
              <a:t>ㄷ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82844" y="2415869"/>
            <a:ext cx="8576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따</a:t>
            </a:r>
            <a:r>
              <a:rPr lang="en-US" altLang="ko-KR" sz="4400" b="1" dirty="0" smtClean="0"/>
              <a:t>]</a:t>
            </a:r>
            <a:endParaRPr lang="en-US" sz="4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5525001" y="3799649"/>
            <a:ext cx="158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/>
              <a:t>[</a:t>
            </a:r>
            <a:r>
              <a:rPr lang="ko-KR" altLang="en-US" sz="4400" b="1" dirty="0" smtClean="0"/>
              <a:t>나</a:t>
            </a:r>
            <a:r>
              <a:rPr lang="en-US" altLang="ko-KR" sz="4400" b="1" dirty="0" smtClean="0"/>
              <a:t>]</a:t>
            </a:r>
            <a:endParaRPr lang="en-US" sz="4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5687462" y="4099087"/>
            <a:ext cx="7985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>
                <a:solidFill>
                  <a:srgbClr val="FF0000"/>
                </a:solidFill>
              </a:rPr>
              <a:t>ㄷ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536898" y="5185361"/>
            <a:ext cx="158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/>
              <a:t>꼬</a:t>
            </a:r>
            <a:endParaRPr lang="en-US" sz="4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2515443" y="5559512"/>
            <a:ext cx="7985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>
                <a:solidFill>
                  <a:srgbClr val="FF0000"/>
                </a:solidFill>
              </a:rPr>
              <a:t>ㅊ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578014" y="5162133"/>
            <a:ext cx="158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/>
              <a:t>[</a:t>
            </a:r>
            <a:r>
              <a:rPr lang="ko-KR" altLang="en-US" sz="4400" b="1" dirty="0" smtClean="0"/>
              <a:t>꼬</a:t>
            </a:r>
            <a:r>
              <a:rPr lang="en-US" altLang="ko-KR" sz="4400" b="1" dirty="0" smtClean="0"/>
              <a:t>]</a:t>
            </a:r>
            <a:endParaRPr lang="en-US" sz="44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5735703" y="5486445"/>
            <a:ext cx="7985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 smtClean="0">
                <a:solidFill>
                  <a:srgbClr val="FF0000"/>
                </a:solidFill>
              </a:rPr>
              <a:t>ㄷ</a:t>
            </a:r>
            <a:endParaRPr lang="en-US" sz="5000" b="1" dirty="0">
              <a:solidFill>
                <a:srgbClr val="FF0000"/>
              </a:solidFill>
            </a:endParaRPr>
          </a:p>
        </p:txBody>
      </p:sp>
      <p:sp>
        <p:nvSpPr>
          <p:cNvPr id="70" name="Right Arrow 69"/>
          <p:cNvSpPr/>
          <p:nvPr/>
        </p:nvSpPr>
        <p:spPr>
          <a:xfrm>
            <a:off x="4436476" y="5425090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7149688" y="5016083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7032605" y="1077686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ㄷ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10420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9" grpId="0"/>
      <p:bldP spid="50" grpId="0"/>
      <p:bldP spid="54" grpId="0"/>
      <p:bldP spid="57" grpId="0"/>
      <p:bldP spid="68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74" t="4782"/>
          <a:stretch/>
        </p:blipFill>
        <p:spPr>
          <a:xfrm>
            <a:off x="378691" y="705628"/>
            <a:ext cx="7924800" cy="3386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4168"/>
          <a:stretch/>
        </p:blipFill>
        <p:spPr>
          <a:xfrm>
            <a:off x="533400" y="4006892"/>
            <a:ext cx="3841749" cy="22091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9720" y="4048250"/>
            <a:ext cx="3759200" cy="21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842962"/>
            <a:ext cx="822960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5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15" y="1143000"/>
            <a:ext cx="7638207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7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10766"/>
            <a:ext cx="8458200" cy="4799416"/>
          </a:xfrm>
          <a:prstGeom prst="rect">
            <a:avLst/>
          </a:prstGeom>
        </p:spPr>
      </p:pic>
      <p:pic>
        <p:nvPicPr>
          <p:cNvPr id="3" name="Track 0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9769" y="60972"/>
            <a:ext cx="1219200" cy="1209147"/>
          </a:xfrm>
          <a:prstGeom prst="rect">
            <a:avLst/>
          </a:prstGeom>
        </p:spPr>
      </p:pic>
      <p:sp>
        <p:nvSpPr>
          <p:cNvPr id="15" name="Flowchart: Connector 14"/>
          <p:cNvSpPr/>
          <p:nvPr/>
        </p:nvSpPr>
        <p:spPr>
          <a:xfrm>
            <a:off x="3135702" y="1637855"/>
            <a:ext cx="838200" cy="75570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5562600" y="1634664"/>
            <a:ext cx="838199" cy="80373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1295400" y="3086010"/>
            <a:ext cx="914400" cy="80018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7339422" y="3090628"/>
            <a:ext cx="914400" cy="80018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3094008" y="4507302"/>
            <a:ext cx="914400" cy="80018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5562600" y="4572000"/>
            <a:ext cx="914400" cy="80018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9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47569"/>
            <a:ext cx="7772400" cy="4966211"/>
          </a:xfrm>
          <a:prstGeom prst="rect">
            <a:avLst/>
          </a:prstGeom>
        </p:spPr>
      </p:pic>
      <p:pic>
        <p:nvPicPr>
          <p:cNvPr id="5" name="Track 0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774907"/>
            <a:ext cx="990600" cy="990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90600" y="19050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FF0000"/>
                </a:solidFill>
              </a:rPr>
              <a:t>책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1894759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FF0000"/>
                </a:solidFill>
              </a:rPr>
              <a:t>밥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33600" y="32766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FF0000"/>
                </a:solidFill>
              </a:rPr>
              <a:t>족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34553" y="32766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FF0000"/>
                </a:solidFill>
              </a:rPr>
              <a:t>갑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85490" y="47244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FF0000"/>
                </a:solidFill>
              </a:rPr>
              <a:t>학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49800" y="4677163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FF0000"/>
                </a:solidFill>
              </a:rPr>
              <a:t>돋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1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3245"/>
          <a:stretch/>
        </p:blipFill>
        <p:spPr>
          <a:xfrm>
            <a:off x="314632" y="889842"/>
            <a:ext cx="8819536" cy="50272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044906" y="2654061"/>
            <a:ext cx="46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꽃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44906" y="3247019"/>
            <a:ext cx="46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빗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75098" y="3816973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부   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69347" y="438859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앞   치   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44906" y="4963451"/>
            <a:ext cx="46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밥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1"/>
            <a:ext cx="8305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7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=""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전래 동화</a:t>
            </a:r>
            <a:r>
              <a:rPr kumimoji="1" lang="en-US" altLang="ko-KR" dirty="0" smtClean="0"/>
              <a:t>-</a:t>
            </a:r>
            <a:r>
              <a:rPr kumimoji="1" lang="ko-KR" altLang="en-US" dirty="0" smtClean="0"/>
              <a:t>쓰기 숙제</a:t>
            </a:r>
            <a:endParaRPr kumimoji="1" lang="x-none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97593" y="1915714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/>
              <a:t>핑크퐁 </a:t>
            </a:r>
            <a:r>
              <a:rPr lang="en-US" altLang="ko-KR" sz="3600" dirty="0" smtClean="0"/>
              <a:t>&lt;</a:t>
            </a:r>
            <a:r>
              <a:rPr lang="ko-KR" altLang="en-US" sz="3600" dirty="0" smtClean="0"/>
              <a:t>팥죽 할머니와 호랑이</a:t>
            </a:r>
            <a:r>
              <a:rPr lang="en-US" altLang="ko-KR" sz="3600" dirty="0" smtClean="0"/>
              <a:t>&gt;</a:t>
            </a:r>
            <a:endParaRPr lang="en-US" sz="36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590800"/>
            <a:ext cx="8229600" cy="1295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 smtClean="0">
                <a:hlinkClick r:id="rId2"/>
              </a:rPr>
              <a:t>https</a:t>
            </a:r>
            <a:r>
              <a:rPr lang="en-US" b="1" u="sng" dirty="0">
                <a:hlinkClick r:id="rId2"/>
              </a:rPr>
              <a:t>://www.youtube.com/watch?v=fPh4EyAKI4w&amp;t=7s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6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받침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5" y="3858617"/>
            <a:ext cx="3595255" cy="2257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091" y="3858617"/>
            <a:ext cx="4193309" cy="22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=""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944562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ko-KR" altLang="en-US" sz="3600" dirty="0" smtClean="0"/>
              <a:t>숙제</a:t>
            </a:r>
            <a:r>
              <a:rPr kumimoji="1" lang="en-US" altLang="ko-KR" sz="3600" dirty="0" smtClean="0"/>
              <a:t>-</a:t>
            </a:r>
            <a:r>
              <a:rPr kumimoji="1" lang="ko-KR" altLang="en-US" sz="3600" dirty="0" smtClean="0"/>
              <a:t>전래 동화 </a:t>
            </a:r>
            <a:r>
              <a:rPr kumimoji="1" lang="en-US" altLang="ko-KR" sz="3600" dirty="0" smtClean="0"/>
              <a:t>&lt;</a:t>
            </a:r>
            <a:r>
              <a:rPr kumimoji="1" lang="ko-KR" altLang="en-US" sz="3600" dirty="0" smtClean="0"/>
              <a:t>팥죽 할머니와 호랑이</a:t>
            </a:r>
            <a:r>
              <a:rPr kumimoji="1" lang="en-US" altLang="ko-KR" sz="3600" dirty="0" smtClean="0"/>
              <a:t>&gt;</a:t>
            </a:r>
            <a:endParaRPr kumimoji="1" lang="x-none" altLang="en-US" sz="3600" dirty="0"/>
          </a:p>
        </p:txBody>
      </p:sp>
      <p:sp>
        <p:nvSpPr>
          <p:cNvPr id="7" name="내용 개체 틀 2">
            <a:extLst>
              <a:ext uri="{FF2B5EF4-FFF2-40B4-BE49-F238E27FC236}">
                <a16:creationId xmlns="" xmlns:a16="http://schemas.microsoft.com/office/drawing/2014/main" id="{546D1850-802D-D44A-9028-D38F293A2213}"/>
              </a:ext>
            </a:extLst>
          </p:cNvPr>
          <p:cNvSpPr>
            <a:spLocks noGrp="1"/>
          </p:cNvSpPr>
          <p:nvPr/>
        </p:nvSpPr>
        <p:spPr>
          <a:xfrm>
            <a:off x="838200" y="1143000"/>
            <a:ext cx="7924800" cy="54737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</a:t>
            </a:r>
            <a:r>
              <a:rPr lang="ko-KR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전래</a:t>
            </a:r>
            <a:r>
              <a:rPr lang="en-US" altLang="ko-KR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ko-KR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동화에 </a:t>
            </a:r>
            <a:r>
              <a:rPr lang="ko-KR" sz="2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나오는 새 단어 뜻을 알아봅시다</a:t>
            </a:r>
            <a:r>
              <a:rPr lang="en-US" sz="2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팥죽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호랑이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자라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지게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알밤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쇠똥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멍석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아궁이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동짓날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집어던지다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 </a:t>
            </a:r>
            <a:r>
              <a:rPr lang="ko-KR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이 </a:t>
            </a:r>
            <a:r>
              <a:rPr lang="ko-KR" sz="2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동화에서는 호랑이는 왜 할머니를 바로 잡아먹지 않고 살려 뒀나요</a:t>
            </a:r>
            <a:r>
              <a:rPr lang="en-US" sz="2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  <a:r>
              <a:rPr lang="en-US" sz="2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en-US" sz="2200" dirty="0" smtClean="0">
              <a:solidFill>
                <a:srgbClr val="000000"/>
              </a:solidFill>
              <a:effectLst/>
              <a:latin typeface="Helvetica" panose="020B06040202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7338" marR="0" indent="-287338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In 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this fairy tale, why didn't the tiger eat the grandmother right away?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</a:t>
            </a:r>
            <a:r>
              <a:rPr lang="en-US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r>
              <a:rPr lang="ko-KR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한국의 </a:t>
            </a:r>
            <a:r>
              <a:rPr lang="ko-KR" sz="2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동짓날은 언제이고 먹는 음식은 </a:t>
            </a:r>
            <a:r>
              <a:rPr lang="ko-KR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무엇인가요</a:t>
            </a:r>
            <a:r>
              <a:rPr lang="en-US" sz="2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  <a:r>
              <a:rPr lang="en-US" sz="2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en-US" sz="2200" dirty="0" smtClean="0">
              <a:solidFill>
                <a:srgbClr val="000000"/>
              </a:solidFill>
              <a:effectLst/>
              <a:latin typeface="Helvetica" panose="020B06040202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When 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is the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Dongjinal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(winter solstice) in Korea and what do you eat?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71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>
              <a:buNone/>
            </a:pPr>
            <a:r>
              <a:rPr lang="en-US" b="1" dirty="0" smtClean="0"/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1. Workbook </a:t>
            </a:r>
            <a:r>
              <a:rPr lang="en-US" sz="3100" dirty="0">
                <a:latin typeface="Arial Rounded MT Bold" panose="020F0704030504030204" pitchFamily="34" charset="0"/>
              </a:rPr>
              <a:t>6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28-31</a:t>
            </a:r>
          </a:p>
          <a:p>
            <a:pPr marL="511175" indent="-511175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2.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511175" indent="-511175" algn="ctr">
              <a:buNone/>
              <a:defRPr/>
            </a:pPr>
            <a:r>
              <a:rPr kumimoji="1" lang="en-US" altLang="ko-KR" sz="2800" dirty="0" smtClean="0">
                <a:hlinkClick r:id="rId2"/>
              </a:rPr>
              <a:t>https://quizlet.com/_8cpbx7?x=1jqt&amp;i=2raghe/NAKS </a:t>
            </a:r>
            <a:r>
              <a:rPr kumimoji="1" lang="ko-KR" altLang="en-US" sz="2800" dirty="0" smtClean="0">
                <a:hlinkClick r:id="rId2"/>
              </a:rPr>
              <a:t>퀴즈렛</a:t>
            </a:r>
            <a:r>
              <a:rPr kumimoji="1" lang="en-US" altLang="ko-KR" sz="2800" dirty="0" smtClean="0">
                <a:hlinkClick r:id="rId2"/>
              </a:rPr>
              <a:t>/</a:t>
            </a:r>
            <a:r>
              <a:rPr kumimoji="1" lang="ko-KR" altLang="en-US" sz="2800" dirty="0" smtClean="0">
                <a:hlinkClick r:id="rId2"/>
              </a:rPr>
              <a:t>플래쉬 카드 바로가기 </a:t>
            </a:r>
            <a:endParaRPr kumimoji="1" lang="en-US" altLang="ko-KR" sz="2800" dirty="0"/>
          </a:p>
          <a:p>
            <a:pPr marL="511175" indent="-511175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3. Worksheets packet</a:t>
            </a:r>
          </a:p>
          <a:p>
            <a:pPr marL="511175" indent="-511175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511175" indent="-511175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511175" indent="-511175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4. 6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511175" indent="-511175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</a:t>
            </a:r>
            <a:r>
              <a:rPr lang="en-US" sz="3000" dirty="0" smtClean="0">
                <a:latin typeface="Arial Rounded MT Bold" panose="020F0704030504030204" pitchFamily="34" charset="0"/>
              </a:rPr>
              <a:t>5. </a:t>
            </a:r>
            <a:r>
              <a:rPr lang="ko-KR" altLang="en-US" sz="3000" dirty="0" smtClean="0">
                <a:latin typeface="+mj-ea"/>
                <a:ea typeface="+mj-ea"/>
              </a:rPr>
              <a:t>전래 동화 </a:t>
            </a:r>
            <a:r>
              <a:rPr lang="en-US" altLang="ko-KR" sz="3000" dirty="0" smtClean="0">
                <a:latin typeface="+mj-ea"/>
                <a:ea typeface="+mj-ea"/>
              </a:rPr>
              <a:t>&lt;</a:t>
            </a:r>
            <a:r>
              <a:rPr lang="ko-KR" altLang="en-US" sz="3000" dirty="0" smtClean="0">
                <a:latin typeface="+mj-ea"/>
                <a:ea typeface="+mj-ea"/>
              </a:rPr>
              <a:t>팥죽 할머니와 호랑이</a:t>
            </a:r>
            <a:r>
              <a:rPr lang="en-US" altLang="ko-KR" sz="3000" dirty="0" smtClean="0">
                <a:latin typeface="+mj-ea"/>
                <a:ea typeface="+mj-ea"/>
              </a:rPr>
              <a:t>&gt;</a:t>
            </a:r>
            <a:r>
              <a:rPr lang="ko-KR" altLang="en-US" sz="3000" dirty="0">
                <a:latin typeface="+mj-ea"/>
                <a:ea typeface="+mj-ea"/>
              </a:rPr>
              <a:t>를</a:t>
            </a:r>
            <a:r>
              <a:rPr lang="ko-KR" altLang="en-US" sz="3000" dirty="0" smtClean="0">
                <a:latin typeface="+mj-ea"/>
                <a:ea typeface="+mj-ea"/>
              </a:rPr>
              <a:t> 보고 난 후 숙제하기</a:t>
            </a:r>
            <a:endParaRPr lang="en-US" altLang="ko-KR" sz="3000" dirty="0" smtClean="0">
              <a:latin typeface="+mj-ea"/>
              <a:ea typeface="+mj-ea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P. 28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152"/>
          <a:stretch/>
        </p:blipFill>
        <p:spPr>
          <a:xfrm>
            <a:off x="1530417" y="22780"/>
            <a:ext cx="7583463" cy="96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45" y="990600"/>
            <a:ext cx="7805323" cy="24825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44" y="3352800"/>
            <a:ext cx="8104956" cy="2998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91300" y="21335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꽃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3200" y="293256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부        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98493" y="3527842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학</a:t>
            </a:r>
            <a:r>
              <a:rPr lang="ko-KR" altLang="en-US" sz="2400" dirty="0" smtClean="0">
                <a:solidFill>
                  <a:srgbClr val="FF0000"/>
                </a:solidFill>
              </a:rPr>
              <a:t>        </a:t>
            </a:r>
            <a:r>
              <a:rPr lang="ko-KR" altLang="en-US" sz="2400" dirty="0">
                <a:solidFill>
                  <a:srgbClr val="FF0000"/>
                </a:solidFill>
              </a:rPr>
              <a:t>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98493" y="4440936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낚        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9475" y="5363339"/>
            <a:ext cx="176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있</a:t>
            </a:r>
            <a:r>
              <a:rPr lang="ko-KR" altLang="en-US" sz="2400" dirty="0" smtClean="0">
                <a:solidFill>
                  <a:srgbClr val="FF0000"/>
                </a:solidFill>
              </a:rPr>
              <a:t>        </a:t>
            </a:r>
            <a:r>
              <a:rPr lang="ko-KR" altLang="en-US" sz="2400" dirty="0">
                <a:solidFill>
                  <a:srgbClr val="FF0000"/>
                </a:solidFill>
              </a:rPr>
              <a:t>다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-7620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>
                <a:solidFill>
                  <a:schemeClr val="bg1"/>
                </a:solidFill>
              </a:rPr>
              <a:t>P. 29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982" y="-11582"/>
            <a:ext cx="7137400" cy="617517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32494" y="32766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ㅂ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49500" y="32765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ㅏ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0233" y="32765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ㅂ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92113" y="329960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밥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747" y="40414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ㅇ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43749" y="402423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ㅑ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80233" y="402423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ㄱ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92113" y="4070241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약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33932" y="4819519"/>
            <a:ext cx="83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ㄲ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32247" y="477351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ㅗ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80233" y="477351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ㅊ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292113" y="480226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꽃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38245" y="558116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ㅅ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243749" y="55811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80233" y="55811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ㅍ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92113" y="55811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숲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  <p:bldP spid="20" grpId="0"/>
      <p:bldP spid="21" grpId="0"/>
      <p:bldP spid="25" grpId="0"/>
      <p:bldP spid="26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workbook </a:t>
            </a:r>
            <a:endParaRPr lang="en-US" altLang="ko-KR" sz="2500" dirty="0" smtClean="0">
              <a:solidFill>
                <a:schemeClr val="bg1"/>
              </a:solidFill>
            </a:endParaRP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</a:t>
            </a:r>
            <a:r>
              <a:rPr lang="en-US" altLang="ko-KR" sz="2500" dirty="0">
                <a:solidFill>
                  <a:schemeClr val="bg1"/>
                </a:solidFill>
              </a:rPr>
              <a:t>. </a:t>
            </a:r>
            <a:r>
              <a:rPr lang="en-US" altLang="ko-KR" sz="2500" dirty="0" smtClean="0">
                <a:solidFill>
                  <a:schemeClr val="bg1"/>
                </a:solidFill>
              </a:rPr>
              <a:t>30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5934"/>
          <a:stretch/>
        </p:blipFill>
        <p:spPr>
          <a:xfrm>
            <a:off x="1523999" y="99680"/>
            <a:ext cx="7653435" cy="1525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447800"/>
            <a:ext cx="7515225" cy="47726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63441" y="2216988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ㅅ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1747" y="378809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ㅂ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71110" y="380543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ㅍ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96803" y="545911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05815" y="5424603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ㅅ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workbook P. 30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5934"/>
          <a:stretch/>
        </p:blipFill>
        <p:spPr>
          <a:xfrm>
            <a:off x="1600200" y="0"/>
            <a:ext cx="7315200" cy="1625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83208"/>
            <a:ext cx="8305800" cy="48062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3200" y="2171686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ㅂ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2148681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ㅂ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7449" y="3824376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555" y="380807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ㄲ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5200" y="513702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ㅋ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1097" y="5154282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ㄷ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82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6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76200"/>
            <a:ext cx="8991601" cy="6275507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</a:t>
            </a:r>
            <a:r>
              <a:rPr lang="en-US" altLang="ko-KR" sz="2500" dirty="0">
                <a:solidFill>
                  <a:schemeClr val="bg1"/>
                </a:solidFill>
              </a:rPr>
              <a:t>P. 31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4280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</a:t>
            </a:r>
            <a:r>
              <a:rPr lang="en-US" altLang="ko-KR" sz="2500" dirty="0">
                <a:solidFill>
                  <a:schemeClr val="bg1"/>
                </a:solidFill>
              </a:rPr>
              <a:t>P. 31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1"/>
            <a:ext cx="8828857" cy="4876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ko-KR" altLang="en-US" sz="2400" dirty="0" smtClean="0"/>
              <a:t>핑크퐁 </a:t>
            </a:r>
            <a:r>
              <a:rPr lang="en-US" altLang="ko-KR" sz="2400" dirty="0" smtClean="0"/>
              <a:t>&lt;</a:t>
            </a:r>
            <a:r>
              <a:rPr lang="ko-KR" altLang="en-US" sz="2400" dirty="0" smtClean="0"/>
              <a:t>팥죽 </a:t>
            </a:r>
            <a:r>
              <a:rPr lang="ko-KR" altLang="en-US" sz="2400" dirty="0"/>
              <a:t>할</a:t>
            </a:r>
            <a:r>
              <a:rPr lang="ko-KR" altLang="en-US" sz="2400" dirty="0" smtClean="0"/>
              <a:t>머니와 호랑이</a:t>
            </a:r>
            <a:r>
              <a:rPr lang="en-US" altLang="ko-KR" sz="2400" dirty="0" smtClean="0"/>
              <a:t>&gt;</a:t>
            </a:r>
          </a:p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en-US" sz="2400" b="1" u="sng" dirty="0">
                <a:hlinkClick r:id="rId2"/>
              </a:rPr>
              <a:t>https://www.youtube.com/watch?v=fPh4EyAKI4w&amp;t=7s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52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를 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8" y="674107"/>
            <a:ext cx="9036496" cy="56610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630" y="3429000"/>
            <a:ext cx="4304831" cy="990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Flowchart: Connector 5"/>
          <p:cNvSpPr/>
          <p:nvPr/>
        </p:nvSpPr>
        <p:spPr>
          <a:xfrm>
            <a:off x="2895600" y="3657600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6629400" y="2209800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5791200" y="5638800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1828800" y="5257800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9832" y="34944"/>
            <a:ext cx="9099491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53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을 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356"/>
            <a:ext cx="9099491" cy="5705474"/>
          </a:xfrm>
          <a:prstGeom prst="rect">
            <a:avLst/>
          </a:prstGeom>
        </p:spPr>
      </p:pic>
      <p:sp>
        <p:nvSpPr>
          <p:cNvPr id="12" name="Flowchart: Connector 11"/>
          <p:cNvSpPr/>
          <p:nvPr/>
        </p:nvSpPr>
        <p:spPr>
          <a:xfrm>
            <a:off x="2590800" y="2362200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2781300" y="4093477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3237345" y="3216293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>
            <a:off x="5486400" y="2953057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1143000" y="4141427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6172200" y="4185353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6477000" y="2057400"/>
            <a:ext cx="381000" cy="3048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부엌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앞치마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/>
              <a:t>꽃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/>
              <a:t>빗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/>
              <a:t>집</a:t>
            </a: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43400" y="1295400"/>
            <a:ext cx="4191000" cy="39624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Kitchen</a:t>
            </a:r>
            <a:endParaRPr lang="en-US" sz="4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a</a:t>
            </a:r>
            <a:r>
              <a:rPr lang="en-US" sz="4400" b="1" dirty="0" smtClean="0">
                <a:solidFill>
                  <a:srgbClr val="FF0000"/>
                </a:solidFill>
              </a:rPr>
              <a:t>pron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f</a:t>
            </a:r>
            <a:r>
              <a:rPr lang="en-US" sz="4400" b="1" dirty="0" smtClean="0">
                <a:solidFill>
                  <a:srgbClr val="FF0000"/>
                </a:solidFill>
              </a:rPr>
              <a:t>lower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c</a:t>
            </a:r>
            <a:r>
              <a:rPr lang="en-US" sz="4400" b="1" dirty="0" smtClean="0">
                <a:solidFill>
                  <a:srgbClr val="FF0000"/>
                </a:solidFill>
              </a:rPr>
              <a:t>omb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h</a:t>
            </a:r>
            <a:r>
              <a:rPr lang="en-US" sz="4400" b="1" dirty="0" smtClean="0">
                <a:solidFill>
                  <a:srgbClr val="FF0000"/>
                </a:solidFill>
              </a:rPr>
              <a:t>ouse</a:t>
            </a:r>
            <a:endParaRPr lang="en-US" sz="4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953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P.52-53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08364" y="1343787"/>
            <a:ext cx="2895600" cy="42672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b="1" dirty="0" smtClean="0"/>
              <a:t>돋보기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책</a:t>
            </a:r>
            <a:endParaRPr lang="en-US" altLang="ko-KR" sz="3600" b="1" dirty="0" smtClean="0"/>
          </a:p>
          <a:p>
            <a:pPr>
              <a:lnSpc>
                <a:spcPct val="110000"/>
              </a:lnSpc>
            </a:pPr>
            <a:r>
              <a:rPr lang="ko-KR" altLang="en-US" sz="3600" b="1" dirty="0"/>
              <a:t>낚시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/>
              <a:t>컵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/>
              <a:t>옷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/>
              <a:t>밥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endParaRPr lang="en-US" altLang="ko-KR" sz="3600" b="1" dirty="0"/>
          </a:p>
          <a:p>
            <a:pPr marL="0" indent="0">
              <a:lnSpc>
                <a:spcPct val="110000"/>
              </a:lnSpc>
              <a:buNone/>
            </a:pPr>
            <a:endParaRPr lang="en-US" altLang="ko-KR" sz="3600" b="1" dirty="0" smtClean="0"/>
          </a:p>
          <a:p>
            <a:pPr>
              <a:lnSpc>
                <a:spcPct val="110000"/>
              </a:lnSpc>
            </a:pPr>
            <a:endParaRPr lang="en-US" altLang="ko-KR" sz="3600" b="1" dirty="0"/>
          </a:p>
          <a:p>
            <a:pPr marL="0" indent="0">
              <a:buNone/>
            </a:pPr>
            <a:endParaRPr lang="en-US" altLang="ko-KR" sz="3200" b="1" dirty="0" smtClean="0"/>
          </a:p>
          <a:p>
            <a:endParaRPr lang="en-US" sz="3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657600" y="1276823"/>
            <a:ext cx="3962400" cy="4419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r</a:t>
            </a:r>
            <a:r>
              <a:rPr lang="en-US" sz="4000" b="1" dirty="0" smtClean="0">
                <a:solidFill>
                  <a:srgbClr val="FF0000"/>
                </a:solidFill>
              </a:rPr>
              <a:t>eading glasses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b</a:t>
            </a:r>
            <a:r>
              <a:rPr lang="en-US" sz="4000" b="1" dirty="0" smtClean="0">
                <a:solidFill>
                  <a:srgbClr val="FF0000"/>
                </a:solidFill>
              </a:rPr>
              <a:t>ook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f</a:t>
            </a:r>
            <a:r>
              <a:rPr lang="en-US" sz="4000" b="1" dirty="0" smtClean="0">
                <a:solidFill>
                  <a:srgbClr val="FF0000"/>
                </a:solidFill>
              </a:rPr>
              <a:t>ishing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c</a:t>
            </a:r>
            <a:r>
              <a:rPr lang="en-US" sz="4000" b="1" dirty="0" smtClean="0">
                <a:solidFill>
                  <a:srgbClr val="FF0000"/>
                </a:solidFill>
              </a:rPr>
              <a:t>up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c</a:t>
            </a:r>
            <a:r>
              <a:rPr lang="en-US" sz="4000" b="1" dirty="0" smtClean="0">
                <a:solidFill>
                  <a:srgbClr val="FF0000"/>
                </a:solidFill>
              </a:rPr>
              <a:t>lothes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r</a:t>
            </a:r>
            <a:r>
              <a:rPr lang="en-US" sz="4000" b="1" smtClean="0">
                <a:solidFill>
                  <a:srgbClr val="FF0000"/>
                </a:solidFill>
              </a:rPr>
              <a:t>ice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876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52-53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6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en-US" altLang="ko-KR" sz="4000" dirty="0" smtClean="0"/>
              <a:t>6</a:t>
            </a:r>
            <a:r>
              <a:rPr kumimoji="1" lang="ko-KR" altLang="en-US" sz="4000" dirty="0" smtClean="0"/>
              <a:t>단어 </a:t>
            </a:r>
            <a:r>
              <a:rPr kumimoji="1" lang="ko-KR" altLang="en-US" sz="4000" dirty="0" smtClean="0"/>
              <a:t>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받침</a:t>
            </a:r>
            <a:r>
              <a:rPr kumimoji="1" lang="en-US" altLang="ko-KR" sz="4000" b="1" dirty="0" smtClean="0"/>
              <a:t>2</a:t>
            </a:r>
          </a:p>
          <a:p>
            <a:pPr marL="0" indent="0" algn="ctr">
              <a:buNone/>
              <a:defRPr/>
            </a:pPr>
            <a:r>
              <a:rPr lang="tr-TR" dirty="0" smtClean="0">
                <a:hlinkClick r:id="rId3"/>
              </a:rPr>
              <a:t>https://quizlet.com/_8cpbx7?x=1jqt&amp;i=2raghe</a:t>
            </a: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object 14"/>
          <p:cNvSpPr/>
          <p:nvPr/>
        </p:nvSpPr>
        <p:spPr>
          <a:xfrm>
            <a:off x="838200" y="1478936"/>
            <a:ext cx="1619857" cy="1295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>
            <a:off x="819720" y="2944511"/>
            <a:ext cx="1619864" cy="12959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30"/>
          <p:cNvSpPr/>
          <p:nvPr/>
        </p:nvSpPr>
        <p:spPr>
          <a:xfrm>
            <a:off x="3100412" y="3793401"/>
            <a:ext cx="377761" cy="177736"/>
          </a:xfrm>
          <a:custGeom>
            <a:avLst/>
            <a:gdLst/>
            <a:ahLst/>
            <a:cxnLst/>
            <a:rect l="l" t="t" r="r" b="b"/>
            <a:pathLst>
              <a:path w="377761" h="177736">
                <a:moveTo>
                  <a:pt x="377761" y="136017"/>
                </a:moveTo>
                <a:lnTo>
                  <a:pt x="0" y="136017"/>
                </a:lnTo>
                <a:lnTo>
                  <a:pt x="0" y="177736"/>
                </a:lnTo>
                <a:lnTo>
                  <a:pt x="377761" y="177736"/>
                </a:lnTo>
                <a:lnTo>
                  <a:pt x="377761" y="136017"/>
                </a:lnTo>
                <a:close/>
              </a:path>
              <a:path w="377761" h="177736">
                <a:moveTo>
                  <a:pt x="113157" y="41148"/>
                </a:moveTo>
                <a:lnTo>
                  <a:pt x="64008" y="41148"/>
                </a:lnTo>
                <a:lnTo>
                  <a:pt x="65722" y="136017"/>
                </a:lnTo>
                <a:lnTo>
                  <a:pt x="114871" y="136017"/>
                </a:lnTo>
                <a:lnTo>
                  <a:pt x="113157" y="41148"/>
                </a:lnTo>
                <a:close/>
              </a:path>
              <a:path w="377761" h="177736">
                <a:moveTo>
                  <a:pt x="314325" y="41148"/>
                </a:moveTo>
                <a:lnTo>
                  <a:pt x="265176" y="41148"/>
                </a:lnTo>
                <a:lnTo>
                  <a:pt x="263461" y="136017"/>
                </a:lnTo>
                <a:lnTo>
                  <a:pt x="312610" y="136017"/>
                </a:lnTo>
                <a:lnTo>
                  <a:pt x="314325" y="41148"/>
                </a:lnTo>
                <a:close/>
              </a:path>
              <a:path w="377761" h="177736">
                <a:moveTo>
                  <a:pt x="369760" y="0"/>
                </a:moveTo>
                <a:lnTo>
                  <a:pt x="5715" y="0"/>
                </a:lnTo>
                <a:lnTo>
                  <a:pt x="5715" y="41148"/>
                </a:lnTo>
                <a:lnTo>
                  <a:pt x="369760" y="41148"/>
                </a:lnTo>
                <a:lnTo>
                  <a:pt x="369760" y="0"/>
                </a:lnTo>
                <a:close/>
              </a:path>
            </a:pathLst>
          </a:custGeom>
          <a:solidFill>
            <a:srgbClr val="EF41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31"/>
          <p:cNvSpPr/>
          <p:nvPr/>
        </p:nvSpPr>
        <p:spPr>
          <a:xfrm>
            <a:off x="3046936" y="3439149"/>
            <a:ext cx="457200" cy="336029"/>
          </a:xfrm>
          <a:custGeom>
            <a:avLst/>
            <a:gdLst/>
            <a:ahLst/>
            <a:cxnLst/>
            <a:rect l="l" t="t" r="r" b="b"/>
            <a:pathLst>
              <a:path w="457200" h="336029">
                <a:moveTo>
                  <a:pt x="231457" y="0"/>
                </a:moveTo>
                <a:lnTo>
                  <a:pt x="218116" y="48740"/>
                </a:lnTo>
                <a:lnTo>
                  <a:pt x="184901" y="86763"/>
                </a:lnTo>
                <a:lnTo>
                  <a:pt x="150778" y="109721"/>
                </a:lnTo>
                <a:lnTo>
                  <a:pt x="106222" y="130459"/>
                </a:lnTo>
                <a:lnTo>
                  <a:pt x="69718" y="141922"/>
                </a:lnTo>
                <a:lnTo>
                  <a:pt x="45601" y="147277"/>
                </a:lnTo>
                <a:lnTo>
                  <a:pt x="63436" y="186296"/>
                </a:lnTo>
                <a:lnTo>
                  <a:pt x="112613" y="173634"/>
                </a:lnTo>
                <a:lnTo>
                  <a:pt x="148013" y="159265"/>
                </a:lnTo>
                <a:lnTo>
                  <a:pt x="182874" y="140777"/>
                </a:lnTo>
                <a:lnTo>
                  <a:pt x="214938" y="118426"/>
                </a:lnTo>
                <a:lnTo>
                  <a:pt x="242274" y="93914"/>
                </a:lnTo>
                <a:lnTo>
                  <a:pt x="313264" y="93914"/>
                </a:lnTo>
                <a:lnTo>
                  <a:pt x="278627" y="66544"/>
                </a:lnTo>
                <a:lnTo>
                  <a:pt x="272054" y="58887"/>
                </a:lnTo>
                <a:lnTo>
                  <a:pt x="276080" y="45945"/>
                </a:lnTo>
                <a:lnTo>
                  <a:pt x="279909" y="34264"/>
                </a:lnTo>
                <a:lnTo>
                  <a:pt x="281470" y="28854"/>
                </a:lnTo>
                <a:lnTo>
                  <a:pt x="283782" y="16490"/>
                </a:lnTo>
                <a:lnTo>
                  <a:pt x="284249" y="3802"/>
                </a:lnTo>
                <a:lnTo>
                  <a:pt x="231457" y="0"/>
                </a:lnTo>
                <a:close/>
              </a:path>
              <a:path w="457200" h="336029">
                <a:moveTo>
                  <a:pt x="313264" y="93914"/>
                </a:moveTo>
                <a:lnTo>
                  <a:pt x="242274" y="93914"/>
                </a:lnTo>
                <a:lnTo>
                  <a:pt x="251814" y="100928"/>
                </a:lnTo>
                <a:lnTo>
                  <a:pt x="293052" y="128779"/>
                </a:lnTo>
                <a:lnTo>
                  <a:pt x="329096" y="148514"/>
                </a:lnTo>
                <a:lnTo>
                  <a:pt x="366016" y="164321"/>
                </a:lnTo>
                <a:lnTo>
                  <a:pt x="412535" y="178387"/>
                </a:lnTo>
                <a:lnTo>
                  <a:pt x="424143" y="180894"/>
                </a:lnTo>
                <a:lnTo>
                  <a:pt x="457200" y="143433"/>
                </a:lnTo>
                <a:lnTo>
                  <a:pt x="445072" y="141625"/>
                </a:lnTo>
                <a:lnTo>
                  <a:pt x="432766" y="139339"/>
                </a:lnTo>
                <a:lnTo>
                  <a:pt x="393835" y="129238"/>
                </a:lnTo>
                <a:lnTo>
                  <a:pt x="343929" y="110153"/>
                </a:lnTo>
                <a:lnTo>
                  <a:pt x="320757" y="98366"/>
                </a:lnTo>
                <a:lnTo>
                  <a:pt x="313264" y="93914"/>
                </a:lnTo>
                <a:close/>
              </a:path>
              <a:path w="457200" h="336029">
                <a:moveTo>
                  <a:pt x="272605" y="266877"/>
                </a:moveTo>
                <a:lnTo>
                  <a:pt x="222313" y="266877"/>
                </a:lnTo>
                <a:lnTo>
                  <a:pt x="222313" y="336029"/>
                </a:lnTo>
                <a:lnTo>
                  <a:pt x="272605" y="336029"/>
                </a:lnTo>
                <a:lnTo>
                  <a:pt x="272605" y="266877"/>
                </a:lnTo>
                <a:close/>
              </a:path>
              <a:path w="457200" h="336029">
                <a:moveTo>
                  <a:pt x="496646" y="224599"/>
                </a:moveTo>
                <a:lnTo>
                  <a:pt x="0" y="224599"/>
                </a:lnTo>
                <a:lnTo>
                  <a:pt x="0" y="266877"/>
                </a:lnTo>
                <a:lnTo>
                  <a:pt x="496646" y="266877"/>
                </a:lnTo>
                <a:lnTo>
                  <a:pt x="496646" y="224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28"/>
          <p:cNvSpPr/>
          <p:nvPr/>
        </p:nvSpPr>
        <p:spPr>
          <a:xfrm>
            <a:off x="3125843" y="2171791"/>
            <a:ext cx="326898" cy="311119"/>
          </a:xfrm>
          <a:custGeom>
            <a:avLst/>
            <a:gdLst/>
            <a:ahLst/>
            <a:cxnLst/>
            <a:rect l="l" t="t" r="r" b="b"/>
            <a:pathLst>
              <a:path w="326898" h="208025">
                <a:moveTo>
                  <a:pt x="48577" y="8572"/>
                </a:moveTo>
                <a:lnTo>
                  <a:pt x="0" y="8572"/>
                </a:lnTo>
                <a:lnTo>
                  <a:pt x="0" y="208026"/>
                </a:lnTo>
                <a:lnTo>
                  <a:pt x="326898" y="208026"/>
                </a:lnTo>
                <a:lnTo>
                  <a:pt x="326898" y="165163"/>
                </a:lnTo>
                <a:lnTo>
                  <a:pt x="48577" y="165163"/>
                </a:lnTo>
                <a:lnTo>
                  <a:pt x="48577" y="95440"/>
                </a:lnTo>
                <a:lnTo>
                  <a:pt x="326898" y="95440"/>
                </a:lnTo>
                <a:lnTo>
                  <a:pt x="326898" y="54864"/>
                </a:lnTo>
                <a:lnTo>
                  <a:pt x="48577" y="54864"/>
                </a:lnTo>
                <a:lnTo>
                  <a:pt x="48577" y="8572"/>
                </a:lnTo>
                <a:close/>
              </a:path>
              <a:path w="326898" h="208025">
                <a:moveTo>
                  <a:pt x="326898" y="95440"/>
                </a:moveTo>
                <a:lnTo>
                  <a:pt x="278320" y="95440"/>
                </a:lnTo>
                <a:lnTo>
                  <a:pt x="278320" y="165163"/>
                </a:lnTo>
                <a:lnTo>
                  <a:pt x="326898" y="165163"/>
                </a:lnTo>
                <a:lnTo>
                  <a:pt x="326898" y="95440"/>
                </a:lnTo>
                <a:close/>
              </a:path>
              <a:path w="326898" h="208025">
                <a:moveTo>
                  <a:pt x="326898" y="0"/>
                </a:moveTo>
                <a:lnTo>
                  <a:pt x="278320" y="0"/>
                </a:lnTo>
                <a:lnTo>
                  <a:pt x="278320" y="54864"/>
                </a:lnTo>
                <a:lnTo>
                  <a:pt x="326898" y="54864"/>
                </a:lnTo>
                <a:lnTo>
                  <a:pt x="326898" y="0"/>
                </a:lnTo>
                <a:close/>
              </a:path>
            </a:pathLst>
          </a:custGeom>
          <a:solidFill>
            <a:srgbClr val="EF41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29"/>
          <p:cNvSpPr/>
          <p:nvPr/>
        </p:nvSpPr>
        <p:spPr>
          <a:xfrm>
            <a:off x="3035457" y="1822253"/>
            <a:ext cx="436853" cy="281177"/>
          </a:xfrm>
          <a:custGeom>
            <a:avLst/>
            <a:gdLst/>
            <a:ahLst/>
            <a:cxnLst/>
            <a:rect l="l" t="t" r="r" b="b"/>
            <a:pathLst>
              <a:path w="436853" h="281177">
                <a:moveTo>
                  <a:pt x="277035" y="64898"/>
                </a:moveTo>
                <a:lnTo>
                  <a:pt x="211354" y="64898"/>
                </a:lnTo>
                <a:lnTo>
                  <a:pt x="211870" y="76235"/>
                </a:lnTo>
                <a:lnTo>
                  <a:pt x="209363" y="87564"/>
                </a:lnTo>
                <a:lnTo>
                  <a:pt x="187963" y="121973"/>
                </a:lnTo>
                <a:lnTo>
                  <a:pt x="161812" y="150749"/>
                </a:lnTo>
                <a:lnTo>
                  <a:pt x="122937" y="183059"/>
                </a:lnTo>
                <a:lnTo>
                  <a:pt x="81481" y="209834"/>
                </a:lnTo>
                <a:lnTo>
                  <a:pt x="44102" y="228599"/>
                </a:lnTo>
                <a:lnTo>
                  <a:pt x="0" y="245832"/>
                </a:lnTo>
                <a:lnTo>
                  <a:pt x="31088" y="281177"/>
                </a:lnTo>
                <a:lnTo>
                  <a:pt x="79234" y="261317"/>
                </a:lnTo>
                <a:lnTo>
                  <a:pt x="124363" y="236967"/>
                </a:lnTo>
                <a:lnTo>
                  <a:pt x="167498" y="207295"/>
                </a:lnTo>
                <a:lnTo>
                  <a:pt x="196168" y="183468"/>
                </a:lnTo>
                <a:lnTo>
                  <a:pt x="276683" y="183468"/>
                </a:lnTo>
                <a:lnTo>
                  <a:pt x="242349" y="154005"/>
                </a:lnTo>
                <a:lnTo>
                  <a:pt x="234906" y="145817"/>
                </a:lnTo>
                <a:lnTo>
                  <a:pt x="242041" y="134835"/>
                </a:lnTo>
                <a:lnTo>
                  <a:pt x="248874" y="123920"/>
                </a:lnTo>
                <a:lnTo>
                  <a:pt x="272401" y="78045"/>
                </a:lnTo>
                <a:lnTo>
                  <a:pt x="276824" y="65634"/>
                </a:lnTo>
                <a:lnTo>
                  <a:pt x="277035" y="64898"/>
                </a:lnTo>
                <a:close/>
              </a:path>
              <a:path w="436853" h="281177">
                <a:moveTo>
                  <a:pt x="276683" y="183468"/>
                </a:moveTo>
                <a:lnTo>
                  <a:pt x="196168" y="183468"/>
                </a:lnTo>
                <a:lnTo>
                  <a:pt x="208054" y="189159"/>
                </a:lnTo>
                <a:lnTo>
                  <a:pt x="219076" y="195705"/>
                </a:lnTo>
                <a:lnTo>
                  <a:pt x="229480" y="202879"/>
                </a:lnTo>
                <a:lnTo>
                  <a:pt x="239512" y="210456"/>
                </a:lnTo>
                <a:lnTo>
                  <a:pt x="249418" y="218210"/>
                </a:lnTo>
                <a:lnTo>
                  <a:pt x="261823" y="227494"/>
                </a:lnTo>
                <a:lnTo>
                  <a:pt x="294174" y="249624"/>
                </a:lnTo>
                <a:lnTo>
                  <a:pt x="313515" y="261028"/>
                </a:lnTo>
                <a:lnTo>
                  <a:pt x="349985" y="228599"/>
                </a:lnTo>
                <a:lnTo>
                  <a:pt x="339015" y="222944"/>
                </a:lnTo>
                <a:lnTo>
                  <a:pt x="327726" y="216776"/>
                </a:lnTo>
                <a:lnTo>
                  <a:pt x="314123" y="208779"/>
                </a:lnTo>
                <a:lnTo>
                  <a:pt x="303190" y="202026"/>
                </a:lnTo>
                <a:lnTo>
                  <a:pt x="294003" y="195992"/>
                </a:lnTo>
                <a:lnTo>
                  <a:pt x="281634" y="187174"/>
                </a:lnTo>
                <a:lnTo>
                  <a:pt x="276683" y="183468"/>
                </a:lnTo>
                <a:close/>
              </a:path>
              <a:path w="436853" h="281177">
                <a:moveTo>
                  <a:pt x="208824" y="24002"/>
                </a:moveTo>
                <a:lnTo>
                  <a:pt x="36803" y="24002"/>
                </a:lnTo>
                <a:lnTo>
                  <a:pt x="36803" y="66293"/>
                </a:lnTo>
                <a:lnTo>
                  <a:pt x="161717" y="65941"/>
                </a:lnTo>
                <a:lnTo>
                  <a:pt x="211354" y="64898"/>
                </a:lnTo>
                <a:lnTo>
                  <a:pt x="277035" y="64898"/>
                </a:lnTo>
                <a:lnTo>
                  <a:pt x="280310" y="53499"/>
                </a:lnTo>
                <a:lnTo>
                  <a:pt x="282924" y="41501"/>
                </a:lnTo>
                <a:lnTo>
                  <a:pt x="284732" y="29497"/>
                </a:lnTo>
                <a:lnTo>
                  <a:pt x="271453" y="27049"/>
                </a:lnTo>
                <a:lnTo>
                  <a:pt x="258397" y="25460"/>
                </a:lnTo>
                <a:lnTo>
                  <a:pt x="245585" y="24546"/>
                </a:lnTo>
                <a:lnTo>
                  <a:pt x="233034" y="24121"/>
                </a:lnTo>
                <a:lnTo>
                  <a:pt x="208824" y="24002"/>
                </a:lnTo>
                <a:close/>
              </a:path>
              <a:path w="436853" h="281177">
                <a:moveTo>
                  <a:pt x="436853" y="0"/>
                </a:moveTo>
                <a:lnTo>
                  <a:pt x="387704" y="0"/>
                </a:lnTo>
                <a:lnTo>
                  <a:pt x="387704" y="276034"/>
                </a:lnTo>
                <a:lnTo>
                  <a:pt x="436853" y="276034"/>
                </a:lnTo>
                <a:lnTo>
                  <a:pt x="43685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 descr="&lt;strong&gt;Apron&lt;/strong&gt; 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477598"/>
            <a:ext cx="1829984" cy="14478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895600" y="4837510"/>
            <a:ext cx="222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/>
              <a:t>아치마</a:t>
            </a:r>
            <a:endParaRPr lang="en-US" sz="3600" b="1" dirty="0"/>
          </a:p>
        </p:txBody>
      </p:sp>
      <p:sp>
        <p:nvSpPr>
          <p:cNvPr id="26" name="Right Arrow 25"/>
          <p:cNvSpPr/>
          <p:nvPr/>
        </p:nvSpPr>
        <p:spPr>
          <a:xfrm>
            <a:off x="4572000" y="1795903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614636" y="3489558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643343" y="5019060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089429" y="4794223"/>
            <a:ext cx="1778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5400" b="1" dirty="0">
                <a:solidFill>
                  <a:srgbClr val="00B0F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ㅂ</a:t>
            </a:r>
            <a:r>
              <a:rPr lang="en-US" altLang="ko-KR" sz="54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5400" b="1" dirty="0"/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58004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52600" y="27401"/>
            <a:ext cx="73914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받침이 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ㅂ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ㅍ일 때 </a:t>
            </a:r>
            <a:r>
              <a:rPr lang="en-US" altLang="ko-KR" sz="32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32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ㅂ</a:t>
            </a:r>
            <a:r>
              <a:rPr lang="en-US" altLang="ko-KR" sz="32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으로 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발음</a:t>
            </a:r>
            <a:endParaRPr lang="ko-KR" altLang="en-US" sz="32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089428" y="3381835"/>
            <a:ext cx="1778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5400" b="1" dirty="0">
                <a:solidFill>
                  <a:srgbClr val="00B0F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ㅂ</a:t>
            </a:r>
            <a:r>
              <a:rPr lang="en-US" altLang="ko-KR" sz="5400" b="1" dirty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5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486400" y="1600200"/>
            <a:ext cx="997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r>
              <a:rPr lang="ko-KR" altLang="en-US" sz="4400" dirty="0" smtClean="0"/>
              <a:t>집</a:t>
            </a:r>
            <a:r>
              <a:rPr lang="en-US" altLang="ko-KR" sz="4400" dirty="0" smtClean="0"/>
              <a:t>]</a:t>
            </a:r>
            <a:endParaRPr lang="en-US" sz="4400" dirty="0"/>
          </a:p>
        </p:txBody>
      </p:sp>
      <p:sp>
        <p:nvSpPr>
          <p:cNvPr id="31" name="TextBox 30"/>
          <p:cNvSpPr txBox="1"/>
          <p:nvPr/>
        </p:nvSpPr>
        <p:spPr>
          <a:xfrm>
            <a:off x="5529531" y="3167332"/>
            <a:ext cx="997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r>
              <a:rPr lang="ko-KR" altLang="en-US" sz="4400" dirty="0"/>
              <a:t>숩</a:t>
            </a:r>
            <a:r>
              <a:rPr lang="en-US" altLang="ko-KR" sz="4400" dirty="0" smtClean="0"/>
              <a:t>]</a:t>
            </a:r>
            <a:endParaRPr lang="en-US" sz="4400" dirty="0"/>
          </a:p>
        </p:txBody>
      </p:sp>
      <p:sp>
        <p:nvSpPr>
          <p:cNvPr id="34" name="TextBox 33"/>
          <p:cNvSpPr txBox="1"/>
          <p:nvPr/>
        </p:nvSpPr>
        <p:spPr>
          <a:xfrm>
            <a:off x="5555867" y="4814978"/>
            <a:ext cx="997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r>
              <a:rPr lang="ko-KR" altLang="en-US" sz="4400" dirty="0"/>
              <a:t>압</a:t>
            </a:r>
            <a:r>
              <a:rPr lang="en-US" altLang="ko-KR" sz="4400" dirty="0" smtClean="0"/>
              <a:t>]</a:t>
            </a:r>
            <a:endParaRPr lang="en-US" sz="4400" dirty="0"/>
          </a:p>
        </p:txBody>
      </p:sp>
      <p:sp>
        <p:nvSpPr>
          <p:cNvPr id="40" name="object 30"/>
          <p:cNvSpPr/>
          <p:nvPr/>
        </p:nvSpPr>
        <p:spPr>
          <a:xfrm>
            <a:off x="3040025" y="5303027"/>
            <a:ext cx="377761" cy="177736"/>
          </a:xfrm>
          <a:custGeom>
            <a:avLst/>
            <a:gdLst/>
            <a:ahLst/>
            <a:cxnLst/>
            <a:rect l="l" t="t" r="r" b="b"/>
            <a:pathLst>
              <a:path w="377761" h="177736">
                <a:moveTo>
                  <a:pt x="377761" y="136017"/>
                </a:moveTo>
                <a:lnTo>
                  <a:pt x="0" y="136017"/>
                </a:lnTo>
                <a:lnTo>
                  <a:pt x="0" y="177736"/>
                </a:lnTo>
                <a:lnTo>
                  <a:pt x="377761" y="177736"/>
                </a:lnTo>
                <a:lnTo>
                  <a:pt x="377761" y="136017"/>
                </a:lnTo>
                <a:close/>
              </a:path>
              <a:path w="377761" h="177736">
                <a:moveTo>
                  <a:pt x="113157" y="41148"/>
                </a:moveTo>
                <a:lnTo>
                  <a:pt x="64008" y="41148"/>
                </a:lnTo>
                <a:lnTo>
                  <a:pt x="65722" y="136017"/>
                </a:lnTo>
                <a:lnTo>
                  <a:pt x="114871" y="136017"/>
                </a:lnTo>
                <a:lnTo>
                  <a:pt x="113157" y="41148"/>
                </a:lnTo>
                <a:close/>
              </a:path>
              <a:path w="377761" h="177736">
                <a:moveTo>
                  <a:pt x="314325" y="41148"/>
                </a:moveTo>
                <a:lnTo>
                  <a:pt x="265176" y="41148"/>
                </a:lnTo>
                <a:lnTo>
                  <a:pt x="263461" y="136017"/>
                </a:lnTo>
                <a:lnTo>
                  <a:pt x="312610" y="136017"/>
                </a:lnTo>
                <a:lnTo>
                  <a:pt x="314325" y="41148"/>
                </a:lnTo>
                <a:close/>
              </a:path>
              <a:path w="377761" h="177736">
                <a:moveTo>
                  <a:pt x="369760" y="0"/>
                </a:moveTo>
                <a:lnTo>
                  <a:pt x="5715" y="0"/>
                </a:lnTo>
                <a:lnTo>
                  <a:pt x="5715" y="41148"/>
                </a:lnTo>
                <a:lnTo>
                  <a:pt x="369760" y="41148"/>
                </a:lnTo>
                <a:lnTo>
                  <a:pt x="369760" y="0"/>
                </a:lnTo>
                <a:close/>
              </a:path>
            </a:pathLst>
          </a:custGeom>
          <a:solidFill>
            <a:srgbClr val="EF41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83685" y="1723507"/>
            <a:ext cx="83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500" dirty="0" smtClean="0">
                <a:solidFill>
                  <a:srgbClr val="FF0000"/>
                </a:solidFill>
              </a:rPr>
              <a:t>ㅂ</a:t>
            </a:r>
            <a:endParaRPr lang="en-US" sz="45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00621" y="3287493"/>
            <a:ext cx="83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500" dirty="0" smtClean="0">
                <a:solidFill>
                  <a:srgbClr val="FF0000"/>
                </a:solidFill>
              </a:rPr>
              <a:t>ㅂ</a:t>
            </a:r>
            <a:endParaRPr lang="en-US" sz="45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32250" y="4925173"/>
            <a:ext cx="83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500" dirty="0" smtClean="0">
                <a:solidFill>
                  <a:srgbClr val="FF0000"/>
                </a:solidFill>
              </a:rPr>
              <a:t>ㅂ</a:t>
            </a:r>
            <a:endParaRPr lang="en-US" sz="4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3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46421"/>
            <a:ext cx="13716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54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4572000" y="1795903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553597" y="3212823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593854" y="4826257"/>
            <a:ext cx="698343" cy="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748951" y="4876798"/>
            <a:ext cx="724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ㄲ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56361" y="4514839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 smtClean="0">
                <a:solidFill>
                  <a:srgbClr val="00B0F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ㄱ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1371600" y="146421"/>
            <a:ext cx="7789874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받침이 ㄱ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ㄲ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,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 ㅋ일 때 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32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ㄱ</a:t>
            </a:r>
            <a:r>
              <a:rPr lang="en-US" altLang="ko-KR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r>
              <a:rPr lang="ko-KR" altLang="en-US" sz="32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으로 발음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41" name="object 7"/>
          <p:cNvSpPr/>
          <p:nvPr/>
        </p:nvSpPr>
        <p:spPr>
          <a:xfrm>
            <a:off x="448602" y="1006484"/>
            <a:ext cx="1611107" cy="1295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9"/>
          <p:cNvSpPr/>
          <p:nvPr/>
        </p:nvSpPr>
        <p:spPr>
          <a:xfrm>
            <a:off x="458967" y="2787749"/>
            <a:ext cx="1619877" cy="1295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11"/>
          <p:cNvSpPr/>
          <p:nvPr/>
        </p:nvSpPr>
        <p:spPr>
          <a:xfrm>
            <a:off x="552280" y="4425346"/>
            <a:ext cx="1619865" cy="12959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34"/>
          <p:cNvSpPr/>
          <p:nvPr/>
        </p:nvSpPr>
        <p:spPr>
          <a:xfrm>
            <a:off x="2817792" y="1583414"/>
            <a:ext cx="996124" cy="448627"/>
          </a:xfrm>
          <a:custGeom>
            <a:avLst/>
            <a:gdLst/>
            <a:ahLst/>
            <a:cxnLst/>
            <a:rect l="l" t="t" r="r" b="b"/>
            <a:pathLst>
              <a:path w="996124" h="448627">
                <a:moveTo>
                  <a:pt x="314896" y="64579"/>
                </a:moveTo>
                <a:lnTo>
                  <a:pt x="0" y="64579"/>
                </a:lnTo>
                <a:lnTo>
                  <a:pt x="0" y="106299"/>
                </a:lnTo>
                <a:lnTo>
                  <a:pt x="314896" y="106299"/>
                </a:lnTo>
                <a:lnTo>
                  <a:pt x="314896" y="64579"/>
                </a:lnTo>
                <a:close/>
              </a:path>
              <a:path w="996124" h="448627">
                <a:moveTo>
                  <a:pt x="182880" y="0"/>
                </a:moveTo>
                <a:lnTo>
                  <a:pt x="131445" y="0"/>
                </a:lnTo>
                <a:lnTo>
                  <a:pt x="131445" y="64579"/>
                </a:lnTo>
                <a:lnTo>
                  <a:pt x="182880" y="64579"/>
                </a:lnTo>
                <a:lnTo>
                  <a:pt x="182880" y="0"/>
                </a:lnTo>
                <a:close/>
              </a:path>
              <a:path w="996124" h="448627">
                <a:moveTo>
                  <a:pt x="158083" y="129735"/>
                </a:moveTo>
                <a:lnTo>
                  <a:pt x="118310" y="133387"/>
                </a:lnTo>
                <a:lnTo>
                  <a:pt x="80869" y="147249"/>
                </a:lnTo>
                <a:lnTo>
                  <a:pt x="49740" y="174157"/>
                </a:lnTo>
                <a:lnTo>
                  <a:pt x="33800" y="210031"/>
                </a:lnTo>
                <a:lnTo>
                  <a:pt x="32207" y="220987"/>
                </a:lnTo>
                <a:lnTo>
                  <a:pt x="32719" y="235813"/>
                </a:lnTo>
                <a:lnTo>
                  <a:pt x="50814" y="282610"/>
                </a:lnTo>
                <a:lnTo>
                  <a:pt x="90816" y="312789"/>
                </a:lnTo>
                <a:lnTo>
                  <a:pt x="129782" y="323319"/>
                </a:lnTo>
                <a:lnTo>
                  <a:pt x="153329" y="325161"/>
                </a:lnTo>
                <a:lnTo>
                  <a:pt x="168244" y="324785"/>
                </a:lnTo>
                <a:lnTo>
                  <a:pt x="211455" y="316903"/>
                </a:lnTo>
                <a:lnTo>
                  <a:pt x="245610" y="298807"/>
                </a:lnTo>
                <a:lnTo>
                  <a:pt x="260495" y="283713"/>
                </a:lnTo>
                <a:lnTo>
                  <a:pt x="165898" y="283713"/>
                </a:lnTo>
                <a:lnTo>
                  <a:pt x="148885" y="283486"/>
                </a:lnTo>
                <a:lnTo>
                  <a:pt x="111845" y="273797"/>
                </a:lnTo>
                <a:lnTo>
                  <a:pt x="83820" y="241655"/>
                </a:lnTo>
                <a:lnTo>
                  <a:pt x="82296" y="234696"/>
                </a:lnTo>
                <a:lnTo>
                  <a:pt x="82296" y="220218"/>
                </a:lnTo>
                <a:lnTo>
                  <a:pt x="109958" y="180967"/>
                </a:lnTo>
                <a:lnTo>
                  <a:pt x="146454" y="170670"/>
                </a:lnTo>
                <a:lnTo>
                  <a:pt x="260929" y="170670"/>
                </a:lnTo>
                <a:lnTo>
                  <a:pt x="252867" y="162013"/>
                </a:lnTo>
                <a:lnTo>
                  <a:pt x="220605" y="141451"/>
                </a:lnTo>
                <a:lnTo>
                  <a:pt x="181593" y="131370"/>
                </a:lnTo>
                <a:lnTo>
                  <a:pt x="169878" y="130154"/>
                </a:lnTo>
                <a:lnTo>
                  <a:pt x="158083" y="129735"/>
                </a:lnTo>
                <a:close/>
              </a:path>
              <a:path w="996124" h="448627">
                <a:moveTo>
                  <a:pt x="260929" y="170670"/>
                </a:moveTo>
                <a:lnTo>
                  <a:pt x="146454" y="170670"/>
                </a:lnTo>
                <a:lnTo>
                  <a:pt x="163747" y="170845"/>
                </a:lnTo>
                <a:lnTo>
                  <a:pt x="176508" y="171966"/>
                </a:lnTo>
                <a:lnTo>
                  <a:pt x="220388" y="195462"/>
                </a:lnTo>
                <a:lnTo>
                  <a:pt x="230886" y="220218"/>
                </a:lnTo>
                <a:lnTo>
                  <a:pt x="230886" y="234696"/>
                </a:lnTo>
                <a:lnTo>
                  <a:pt x="202287" y="273272"/>
                </a:lnTo>
                <a:lnTo>
                  <a:pt x="165898" y="283713"/>
                </a:lnTo>
                <a:lnTo>
                  <a:pt x="260495" y="283713"/>
                </a:lnTo>
                <a:lnTo>
                  <a:pt x="279693" y="242593"/>
                </a:lnTo>
                <a:lnTo>
                  <a:pt x="281067" y="231310"/>
                </a:lnTo>
                <a:lnTo>
                  <a:pt x="280418" y="216945"/>
                </a:lnTo>
                <a:lnTo>
                  <a:pt x="278280" y="204575"/>
                </a:lnTo>
                <a:lnTo>
                  <a:pt x="274670" y="193432"/>
                </a:lnTo>
                <a:lnTo>
                  <a:pt x="268472" y="181352"/>
                </a:lnTo>
                <a:lnTo>
                  <a:pt x="261269" y="171035"/>
                </a:lnTo>
                <a:lnTo>
                  <a:pt x="260929" y="170670"/>
                </a:lnTo>
                <a:close/>
              </a:path>
              <a:path w="996124" h="448627">
                <a:moveTo>
                  <a:pt x="410337" y="6858"/>
                </a:moveTo>
                <a:lnTo>
                  <a:pt x="361188" y="6858"/>
                </a:lnTo>
                <a:lnTo>
                  <a:pt x="361188" y="338328"/>
                </a:lnTo>
                <a:lnTo>
                  <a:pt x="410337" y="338328"/>
                </a:lnTo>
                <a:lnTo>
                  <a:pt x="410337" y="206883"/>
                </a:lnTo>
                <a:lnTo>
                  <a:pt x="492633" y="206883"/>
                </a:lnTo>
                <a:lnTo>
                  <a:pt x="492633" y="162877"/>
                </a:lnTo>
                <a:lnTo>
                  <a:pt x="410337" y="162877"/>
                </a:lnTo>
                <a:lnTo>
                  <a:pt x="410337" y="6858"/>
                </a:lnTo>
                <a:close/>
              </a:path>
              <a:path w="996124" h="448627">
                <a:moveTo>
                  <a:pt x="689800" y="229743"/>
                </a:moveTo>
                <a:lnTo>
                  <a:pt x="643509" y="229743"/>
                </a:lnTo>
                <a:lnTo>
                  <a:pt x="643509" y="406908"/>
                </a:lnTo>
                <a:lnTo>
                  <a:pt x="510349" y="406908"/>
                </a:lnTo>
                <a:lnTo>
                  <a:pt x="510349" y="448627"/>
                </a:lnTo>
                <a:lnTo>
                  <a:pt x="996124" y="448627"/>
                </a:lnTo>
                <a:lnTo>
                  <a:pt x="996124" y="407479"/>
                </a:lnTo>
                <a:lnTo>
                  <a:pt x="689800" y="407479"/>
                </a:lnTo>
                <a:lnTo>
                  <a:pt x="689800" y="229743"/>
                </a:lnTo>
                <a:close/>
              </a:path>
              <a:path w="996124" h="448627">
                <a:moveTo>
                  <a:pt x="803529" y="229743"/>
                </a:moveTo>
                <a:lnTo>
                  <a:pt x="757237" y="229743"/>
                </a:lnTo>
                <a:lnTo>
                  <a:pt x="757237" y="407479"/>
                </a:lnTo>
                <a:lnTo>
                  <a:pt x="996124" y="407479"/>
                </a:lnTo>
                <a:lnTo>
                  <a:pt x="996124" y="406908"/>
                </a:lnTo>
                <a:lnTo>
                  <a:pt x="803529" y="406908"/>
                </a:lnTo>
                <a:lnTo>
                  <a:pt x="803529" y="229743"/>
                </a:lnTo>
                <a:close/>
              </a:path>
              <a:path w="996124" h="448627">
                <a:moveTo>
                  <a:pt x="584073" y="48577"/>
                </a:moveTo>
                <a:lnTo>
                  <a:pt x="584073" y="92583"/>
                </a:lnTo>
                <a:lnTo>
                  <a:pt x="874966" y="92583"/>
                </a:lnTo>
                <a:lnTo>
                  <a:pt x="874562" y="105118"/>
                </a:lnTo>
                <a:lnTo>
                  <a:pt x="872549" y="143645"/>
                </a:lnTo>
                <a:lnTo>
                  <a:pt x="868142" y="194583"/>
                </a:lnTo>
                <a:lnTo>
                  <a:pt x="863569" y="232548"/>
                </a:lnTo>
                <a:lnTo>
                  <a:pt x="857479" y="271334"/>
                </a:lnTo>
                <a:lnTo>
                  <a:pt x="847351" y="320308"/>
                </a:lnTo>
                <a:lnTo>
                  <a:pt x="844456" y="332086"/>
                </a:lnTo>
                <a:lnTo>
                  <a:pt x="890397" y="340042"/>
                </a:lnTo>
                <a:lnTo>
                  <a:pt x="900071" y="291240"/>
                </a:lnTo>
                <a:lnTo>
                  <a:pt x="907103" y="247762"/>
                </a:lnTo>
                <a:lnTo>
                  <a:pt x="912152" y="209890"/>
                </a:lnTo>
                <a:lnTo>
                  <a:pt x="916649" y="167476"/>
                </a:lnTo>
                <a:lnTo>
                  <a:pt x="920664" y="116733"/>
                </a:lnTo>
                <a:lnTo>
                  <a:pt x="922731" y="77244"/>
                </a:lnTo>
                <a:lnTo>
                  <a:pt x="923420" y="55031"/>
                </a:lnTo>
                <a:lnTo>
                  <a:pt x="584073" y="4857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7" name="Picture 46" descr="File:&lt;strong&gt;ㄱ&lt;/strong&gt; stroke order.png - Korean Wiki Project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t="24726" r="17223" b="18506"/>
          <a:stretch/>
        </p:blipFill>
        <p:spPr>
          <a:xfrm>
            <a:off x="2818953" y="1939506"/>
            <a:ext cx="382608" cy="286957"/>
          </a:xfrm>
          <a:prstGeom prst="rect">
            <a:avLst/>
          </a:prstGeom>
        </p:spPr>
      </p:pic>
      <p:sp>
        <p:nvSpPr>
          <p:cNvPr id="49" name="object 36"/>
          <p:cNvSpPr/>
          <p:nvPr/>
        </p:nvSpPr>
        <p:spPr>
          <a:xfrm>
            <a:off x="2847708" y="3135801"/>
            <a:ext cx="944118" cy="518921"/>
          </a:xfrm>
          <a:custGeom>
            <a:avLst/>
            <a:gdLst/>
            <a:ahLst/>
            <a:cxnLst/>
            <a:rect l="l" t="t" r="r" b="b"/>
            <a:pathLst>
              <a:path w="944118" h="518922">
                <a:moveTo>
                  <a:pt x="128587" y="12001"/>
                </a:moveTo>
                <a:lnTo>
                  <a:pt x="79438" y="12001"/>
                </a:lnTo>
                <a:lnTo>
                  <a:pt x="79438" y="239458"/>
                </a:lnTo>
                <a:lnTo>
                  <a:pt x="413194" y="239458"/>
                </a:lnTo>
                <a:lnTo>
                  <a:pt x="413194" y="198310"/>
                </a:lnTo>
                <a:lnTo>
                  <a:pt x="127444" y="198310"/>
                </a:lnTo>
                <a:lnTo>
                  <a:pt x="127444" y="127444"/>
                </a:lnTo>
                <a:lnTo>
                  <a:pt x="413194" y="127444"/>
                </a:lnTo>
                <a:lnTo>
                  <a:pt x="413194" y="86867"/>
                </a:lnTo>
                <a:lnTo>
                  <a:pt x="128587" y="86867"/>
                </a:lnTo>
                <a:lnTo>
                  <a:pt x="128587" y="12001"/>
                </a:lnTo>
                <a:close/>
              </a:path>
              <a:path w="944118" h="518922">
                <a:moveTo>
                  <a:pt x="413194" y="127444"/>
                </a:moveTo>
                <a:lnTo>
                  <a:pt x="365188" y="127444"/>
                </a:lnTo>
                <a:lnTo>
                  <a:pt x="365188" y="198310"/>
                </a:lnTo>
                <a:lnTo>
                  <a:pt x="413194" y="198310"/>
                </a:lnTo>
                <a:lnTo>
                  <a:pt x="413194" y="127444"/>
                </a:lnTo>
                <a:close/>
              </a:path>
              <a:path w="944118" h="518922">
                <a:moveTo>
                  <a:pt x="413194" y="12001"/>
                </a:moveTo>
                <a:lnTo>
                  <a:pt x="364045" y="12001"/>
                </a:lnTo>
                <a:lnTo>
                  <a:pt x="364045" y="86867"/>
                </a:lnTo>
                <a:lnTo>
                  <a:pt x="413194" y="86867"/>
                </a:lnTo>
                <a:lnTo>
                  <a:pt x="413194" y="12001"/>
                </a:lnTo>
                <a:close/>
              </a:path>
              <a:path w="944118" h="518922">
                <a:moveTo>
                  <a:pt x="273177" y="344614"/>
                </a:moveTo>
                <a:lnTo>
                  <a:pt x="222885" y="344614"/>
                </a:lnTo>
                <a:lnTo>
                  <a:pt x="222885" y="518921"/>
                </a:lnTo>
                <a:lnTo>
                  <a:pt x="273177" y="518921"/>
                </a:lnTo>
                <a:lnTo>
                  <a:pt x="273177" y="344614"/>
                </a:lnTo>
                <a:close/>
              </a:path>
              <a:path w="944118" h="518922">
                <a:moveTo>
                  <a:pt x="485775" y="302323"/>
                </a:moveTo>
                <a:lnTo>
                  <a:pt x="0" y="302323"/>
                </a:lnTo>
                <a:lnTo>
                  <a:pt x="0" y="344614"/>
                </a:lnTo>
                <a:lnTo>
                  <a:pt x="485775" y="344614"/>
                </a:lnTo>
                <a:lnTo>
                  <a:pt x="485775" y="302323"/>
                </a:lnTo>
                <a:close/>
              </a:path>
              <a:path w="944118" h="518922">
                <a:moveTo>
                  <a:pt x="944118" y="160019"/>
                </a:moveTo>
                <a:lnTo>
                  <a:pt x="894969" y="160019"/>
                </a:lnTo>
                <a:lnTo>
                  <a:pt x="894969" y="288607"/>
                </a:lnTo>
                <a:lnTo>
                  <a:pt x="944118" y="288607"/>
                </a:lnTo>
                <a:lnTo>
                  <a:pt x="944118" y="160019"/>
                </a:lnTo>
                <a:close/>
              </a:path>
              <a:path w="944118" h="518922">
                <a:moveTo>
                  <a:pt x="673701" y="12164"/>
                </a:moveTo>
                <a:lnTo>
                  <a:pt x="632679" y="15586"/>
                </a:lnTo>
                <a:lnTo>
                  <a:pt x="594792" y="30110"/>
                </a:lnTo>
                <a:lnTo>
                  <a:pt x="557104" y="62951"/>
                </a:lnTo>
                <a:lnTo>
                  <a:pt x="536830" y="108112"/>
                </a:lnTo>
                <a:lnTo>
                  <a:pt x="533834" y="133084"/>
                </a:lnTo>
                <a:lnTo>
                  <a:pt x="534307" y="147782"/>
                </a:lnTo>
                <a:lnTo>
                  <a:pt x="548103" y="197358"/>
                </a:lnTo>
                <a:lnTo>
                  <a:pt x="579946" y="235264"/>
                </a:lnTo>
                <a:lnTo>
                  <a:pt x="624886" y="257442"/>
                </a:lnTo>
                <a:lnTo>
                  <a:pt x="662803" y="262854"/>
                </a:lnTo>
                <a:lnTo>
                  <a:pt x="677216" y="262428"/>
                </a:lnTo>
                <a:lnTo>
                  <a:pt x="725724" y="250928"/>
                </a:lnTo>
                <a:lnTo>
                  <a:pt x="759315" y="229076"/>
                </a:lnTo>
                <a:lnTo>
                  <a:pt x="767357" y="221110"/>
                </a:lnTo>
                <a:lnTo>
                  <a:pt x="669452" y="221110"/>
                </a:lnTo>
                <a:lnTo>
                  <a:pt x="654917" y="220475"/>
                </a:lnTo>
                <a:lnTo>
                  <a:pt x="615749" y="206345"/>
                </a:lnTo>
                <a:lnTo>
                  <a:pt x="587082" y="165225"/>
                </a:lnTo>
                <a:lnTo>
                  <a:pt x="583009" y="141919"/>
                </a:lnTo>
                <a:lnTo>
                  <a:pt x="583748" y="126611"/>
                </a:lnTo>
                <a:lnTo>
                  <a:pt x="595327" y="90153"/>
                </a:lnTo>
                <a:lnTo>
                  <a:pt x="623677" y="63910"/>
                </a:lnTo>
                <a:lnTo>
                  <a:pt x="659994" y="53868"/>
                </a:lnTo>
                <a:lnTo>
                  <a:pt x="767981" y="53868"/>
                </a:lnTo>
                <a:lnTo>
                  <a:pt x="766922" y="52589"/>
                </a:lnTo>
                <a:lnTo>
                  <a:pt x="735434" y="28516"/>
                </a:lnTo>
                <a:lnTo>
                  <a:pt x="696561" y="15136"/>
                </a:lnTo>
                <a:lnTo>
                  <a:pt x="684785" y="13122"/>
                </a:lnTo>
                <a:lnTo>
                  <a:pt x="673701" y="12164"/>
                </a:lnTo>
                <a:close/>
              </a:path>
              <a:path w="944118" h="518922">
                <a:moveTo>
                  <a:pt x="767981" y="53868"/>
                </a:moveTo>
                <a:lnTo>
                  <a:pt x="659994" y="53868"/>
                </a:lnTo>
                <a:lnTo>
                  <a:pt x="675738" y="54556"/>
                </a:lnTo>
                <a:lnTo>
                  <a:pt x="689584" y="56778"/>
                </a:lnTo>
                <a:lnTo>
                  <a:pt x="726376" y="76860"/>
                </a:lnTo>
                <a:lnTo>
                  <a:pt x="748141" y="121927"/>
                </a:lnTo>
                <a:lnTo>
                  <a:pt x="749223" y="135973"/>
                </a:lnTo>
                <a:lnTo>
                  <a:pt x="748506" y="149936"/>
                </a:lnTo>
                <a:lnTo>
                  <a:pt x="734099" y="188685"/>
                </a:lnTo>
                <a:lnTo>
                  <a:pt x="692811" y="217119"/>
                </a:lnTo>
                <a:lnTo>
                  <a:pt x="669452" y="221110"/>
                </a:lnTo>
                <a:lnTo>
                  <a:pt x="767357" y="221110"/>
                </a:lnTo>
                <a:lnTo>
                  <a:pt x="789434" y="185216"/>
                </a:lnTo>
                <a:lnTo>
                  <a:pt x="796028" y="163512"/>
                </a:lnTo>
                <a:lnTo>
                  <a:pt x="894969" y="160019"/>
                </a:lnTo>
                <a:lnTo>
                  <a:pt x="944118" y="160019"/>
                </a:lnTo>
                <a:lnTo>
                  <a:pt x="944118" y="116014"/>
                </a:lnTo>
                <a:lnTo>
                  <a:pt x="796671" y="116014"/>
                </a:lnTo>
                <a:lnTo>
                  <a:pt x="794142" y="103016"/>
                </a:lnTo>
                <a:lnTo>
                  <a:pt x="790400" y="90777"/>
                </a:lnTo>
                <a:lnTo>
                  <a:pt x="785447" y="79294"/>
                </a:lnTo>
                <a:lnTo>
                  <a:pt x="782038" y="73020"/>
                </a:lnTo>
                <a:lnTo>
                  <a:pt x="775024" y="62380"/>
                </a:lnTo>
                <a:lnTo>
                  <a:pt x="767981" y="53868"/>
                </a:lnTo>
                <a:close/>
              </a:path>
              <a:path w="944118" h="518922">
                <a:moveTo>
                  <a:pt x="944118" y="0"/>
                </a:moveTo>
                <a:lnTo>
                  <a:pt x="894969" y="0"/>
                </a:lnTo>
                <a:lnTo>
                  <a:pt x="894969" y="116014"/>
                </a:lnTo>
                <a:lnTo>
                  <a:pt x="944118" y="116014"/>
                </a:lnTo>
                <a:lnTo>
                  <a:pt x="94411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35"/>
          <p:cNvSpPr/>
          <p:nvPr/>
        </p:nvSpPr>
        <p:spPr>
          <a:xfrm>
            <a:off x="3439378" y="3469524"/>
            <a:ext cx="334281" cy="236623"/>
          </a:xfrm>
          <a:custGeom>
            <a:avLst/>
            <a:gdLst/>
            <a:ahLst/>
            <a:cxnLst/>
            <a:rect l="l" t="t" r="r" b="b"/>
            <a:pathLst>
              <a:path w="338899" h="205168">
                <a:moveTo>
                  <a:pt x="338899" y="130720"/>
                </a:moveTo>
                <a:lnTo>
                  <a:pt x="287476" y="130720"/>
                </a:lnTo>
                <a:lnTo>
                  <a:pt x="289750" y="205168"/>
                </a:lnTo>
                <a:lnTo>
                  <a:pt x="338899" y="205168"/>
                </a:lnTo>
                <a:lnTo>
                  <a:pt x="338899" y="130720"/>
                </a:lnTo>
                <a:close/>
              </a:path>
              <a:path w="338899" h="205168">
                <a:moveTo>
                  <a:pt x="338899" y="0"/>
                </a:moveTo>
                <a:lnTo>
                  <a:pt x="5715" y="0"/>
                </a:lnTo>
                <a:lnTo>
                  <a:pt x="5715" y="42290"/>
                </a:lnTo>
                <a:lnTo>
                  <a:pt x="289750" y="42290"/>
                </a:lnTo>
                <a:lnTo>
                  <a:pt x="289750" y="94297"/>
                </a:lnTo>
                <a:lnTo>
                  <a:pt x="243303" y="98266"/>
                </a:lnTo>
                <a:lnTo>
                  <a:pt x="192210" y="100546"/>
                </a:lnTo>
                <a:lnTo>
                  <a:pt x="0" y="101155"/>
                </a:lnTo>
                <a:lnTo>
                  <a:pt x="0" y="140588"/>
                </a:lnTo>
                <a:lnTo>
                  <a:pt x="148166" y="140541"/>
                </a:lnTo>
                <a:lnTo>
                  <a:pt x="199161" y="139399"/>
                </a:lnTo>
                <a:lnTo>
                  <a:pt x="239865" y="136942"/>
                </a:lnTo>
                <a:lnTo>
                  <a:pt x="287476" y="130720"/>
                </a:lnTo>
                <a:lnTo>
                  <a:pt x="338899" y="130720"/>
                </a:lnTo>
                <a:lnTo>
                  <a:pt x="338899" y="0"/>
                </a:lnTo>
                <a:close/>
              </a:path>
            </a:pathLst>
          </a:custGeom>
          <a:solidFill>
            <a:srgbClr val="EF41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40"/>
          <p:cNvSpPr/>
          <p:nvPr/>
        </p:nvSpPr>
        <p:spPr>
          <a:xfrm>
            <a:off x="2899967" y="4797144"/>
            <a:ext cx="920114" cy="503491"/>
          </a:xfrm>
          <a:custGeom>
            <a:avLst/>
            <a:gdLst/>
            <a:ahLst/>
            <a:cxnLst/>
            <a:rect l="l" t="t" r="r" b="b"/>
            <a:pathLst>
              <a:path w="920114" h="503491">
                <a:moveTo>
                  <a:pt x="50291" y="0"/>
                </a:moveTo>
                <a:lnTo>
                  <a:pt x="0" y="0"/>
                </a:lnTo>
                <a:lnTo>
                  <a:pt x="0" y="240042"/>
                </a:lnTo>
                <a:lnTo>
                  <a:pt x="126781" y="239925"/>
                </a:lnTo>
                <a:lnTo>
                  <a:pt x="166877" y="238036"/>
                </a:lnTo>
                <a:lnTo>
                  <a:pt x="205131" y="234512"/>
                </a:lnTo>
                <a:lnTo>
                  <a:pt x="243833" y="229455"/>
                </a:lnTo>
                <a:lnTo>
                  <a:pt x="286118" y="221783"/>
                </a:lnTo>
                <a:lnTo>
                  <a:pt x="300966" y="197180"/>
                </a:lnTo>
                <a:lnTo>
                  <a:pt x="50291" y="197180"/>
                </a:lnTo>
                <a:lnTo>
                  <a:pt x="50291" y="0"/>
                </a:lnTo>
                <a:close/>
              </a:path>
              <a:path w="920114" h="503491">
                <a:moveTo>
                  <a:pt x="305180" y="175450"/>
                </a:moveTo>
                <a:lnTo>
                  <a:pt x="259296" y="184443"/>
                </a:lnTo>
                <a:lnTo>
                  <a:pt x="218486" y="190921"/>
                </a:lnTo>
                <a:lnTo>
                  <a:pt x="168574" y="195801"/>
                </a:lnTo>
                <a:lnTo>
                  <a:pt x="129994" y="197135"/>
                </a:lnTo>
                <a:lnTo>
                  <a:pt x="50291" y="197180"/>
                </a:lnTo>
                <a:lnTo>
                  <a:pt x="300966" y="197180"/>
                </a:lnTo>
                <a:lnTo>
                  <a:pt x="305180" y="175450"/>
                </a:lnTo>
                <a:close/>
              </a:path>
              <a:path w="920114" h="503491">
                <a:moveTo>
                  <a:pt x="385762" y="-18287"/>
                </a:moveTo>
                <a:lnTo>
                  <a:pt x="336613" y="-18287"/>
                </a:lnTo>
                <a:lnTo>
                  <a:pt x="336613" y="281749"/>
                </a:lnTo>
                <a:lnTo>
                  <a:pt x="385762" y="281749"/>
                </a:lnTo>
                <a:lnTo>
                  <a:pt x="385762" y="131445"/>
                </a:lnTo>
                <a:lnTo>
                  <a:pt x="468058" y="131445"/>
                </a:lnTo>
                <a:lnTo>
                  <a:pt x="468058" y="87439"/>
                </a:lnTo>
                <a:lnTo>
                  <a:pt x="385762" y="87439"/>
                </a:lnTo>
                <a:lnTo>
                  <a:pt x="385762" y="-18287"/>
                </a:lnTo>
                <a:close/>
              </a:path>
              <a:path w="920114" h="503491">
                <a:moveTo>
                  <a:pt x="920114" y="-18287"/>
                </a:moveTo>
                <a:lnTo>
                  <a:pt x="870965" y="-18287"/>
                </a:lnTo>
                <a:lnTo>
                  <a:pt x="870965" y="503491"/>
                </a:lnTo>
                <a:lnTo>
                  <a:pt x="920114" y="503491"/>
                </a:lnTo>
                <a:lnTo>
                  <a:pt x="920114" y="-18287"/>
                </a:lnTo>
                <a:close/>
              </a:path>
              <a:path w="920114" h="503491">
                <a:moveTo>
                  <a:pt x="625220" y="13716"/>
                </a:moveTo>
                <a:lnTo>
                  <a:pt x="626037" y="27513"/>
                </a:lnTo>
                <a:lnTo>
                  <a:pt x="626514" y="41031"/>
                </a:lnTo>
                <a:lnTo>
                  <a:pt x="626652" y="54268"/>
                </a:lnTo>
                <a:lnTo>
                  <a:pt x="626450" y="67225"/>
                </a:lnTo>
                <a:lnTo>
                  <a:pt x="622251" y="116250"/>
                </a:lnTo>
                <a:lnTo>
                  <a:pt x="614422" y="154983"/>
                </a:lnTo>
                <a:lnTo>
                  <a:pt x="603371" y="191799"/>
                </a:lnTo>
                <a:lnTo>
                  <a:pt x="583508" y="236563"/>
                </a:lnTo>
                <a:lnTo>
                  <a:pt x="563346" y="269468"/>
                </a:lnTo>
                <a:lnTo>
                  <a:pt x="531043" y="308401"/>
                </a:lnTo>
                <a:lnTo>
                  <a:pt x="503165" y="334920"/>
                </a:lnTo>
                <a:lnTo>
                  <a:pt x="483878" y="350669"/>
                </a:lnTo>
                <a:lnTo>
                  <a:pt x="509777" y="389191"/>
                </a:lnTo>
                <a:lnTo>
                  <a:pt x="539811" y="365231"/>
                </a:lnTo>
                <a:lnTo>
                  <a:pt x="575779" y="329410"/>
                </a:lnTo>
                <a:lnTo>
                  <a:pt x="604770" y="292334"/>
                </a:lnTo>
                <a:lnTo>
                  <a:pt x="630383" y="248714"/>
                </a:lnTo>
                <a:lnTo>
                  <a:pt x="646280" y="212819"/>
                </a:lnTo>
                <a:lnTo>
                  <a:pt x="694114" y="212819"/>
                </a:lnTo>
                <a:lnTo>
                  <a:pt x="675331" y="175617"/>
                </a:lnTo>
                <a:lnTo>
                  <a:pt x="666443" y="153177"/>
                </a:lnTo>
                <a:lnTo>
                  <a:pt x="668115" y="140064"/>
                </a:lnTo>
                <a:lnTo>
                  <a:pt x="671437" y="114853"/>
                </a:lnTo>
                <a:lnTo>
                  <a:pt x="672995" y="102490"/>
                </a:lnTo>
                <a:lnTo>
                  <a:pt x="676559" y="63811"/>
                </a:lnTo>
                <a:lnTo>
                  <a:pt x="677481" y="26460"/>
                </a:lnTo>
                <a:lnTo>
                  <a:pt x="677236" y="14030"/>
                </a:lnTo>
                <a:lnTo>
                  <a:pt x="625220" y="13716"/>
                </a:lnTo>
                <a:close/>
              </a:path>
              <a:path w="920114" h="503491">
                <a:moveTo>
                  <a:pt x="694114" y="212819"/>
                </a:moveTo>
                <a:lnTo>
                  <a:pt x="646280" y="212819"/>
                </a:lnTo>
                <a:lnTo>
                  <a:pt x="652034" y="224723"/>
                </a:lnTo>
                <a:lnTo>
                  <a:pt x="670691" y="258483"/>
                </a:lnTo>
                <a:lnTo>
                  <a:pt x="699321" y="299768"/>
                </a:lnTo>
                <a:lnTo>
                  <a:pt x="726810" y="330864"/>
                </a:lnTo>
                <a:lnTo>
                  <a:pt x="763247" y="364229"/>
                </a:lnTo>
                <a:lnTo>
                  <a:pt x="772603" y="371478"/>
                </a:lnTo>
                <a:lnTo>
                  <a:pt x="813244" y="341185"/>
                </a:lnTo>
                <a:lnTo>
                  <a:pt x="802633" y="333823"/>
                </a:lnTo>
                <a:lnTo>
                  <a:pt x="792327" y="326160"/>
                </a:lnTo>
                <a:lnTo>
                  <a:pt x="763248" y="301366"/>
                </a:lnTo>
                <a:lnTo>
                  <a:pt x="728760" y="264104"/>
                </a:lnTo>
                <a:lnTo>
                  <a:pt x="704869" y="230521"/>
                </a:lnTo>
                <a:lnTo>
                  <a:pt x="698010" y="219531"/>
                </a:lnTo>
                <a:lnTo>
                  <a:pt x="694114" y="2128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7056361" y="2715020"/>
            <a:ext cx="1778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[</a:t>
            </a:r>
            <a:r>
              <a:rPr lang="ko-KR" altLang="en-US" sz="6600" b="1" dirty="0" smtClean="0">
                <a:solidFill>
                  <a:srgbClr val="00B0F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ㄱ</a:t>
            </a:r>
            <a:r>
              <a:rPr lang="en-US" altLang="ko-KR" sz="66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]</a:t>
            </a:r>
            <a:endParaRPr lang="en-US" sz="6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382446" y="1527243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r>
              <a:rPr lang="ko-KR" altLang="en-US" sz="4400" dirty="0" smtClean="0"/>
              <a:t>학</a:t>
            </a:r>
            <a:r>
              <a:rPr lang="en-US" altLang="ko-KR" sz="4400" dirty="0" smtClean="0"/>
              <a:t>]</a:t>
            </a:r>
            <a:endParaRPr lang="en-US" sz="4400" dirty="0"/>
          </a:p>
        </p:txBody>
      </p:sp>
      <p:sp>
        <p:nvSpPr>
          <p:cNvPr id="30" name="TextBox 29"/>
          <p:cNvSpPr txBox="1"/>
          <p:nvPr/>
        </p:nvSpPr>
        <p:spPr>
          <a:xfrm>
            <a:off x="5391900" y="2892489"/>
            <a:ext cx="1288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r>
              <a:rPr lang="ko-KR" altLang="en-US" sz="4400" dirty="0" smtClean="0"/>
              <a:t>억</a:t>
            </a:r>
            <a:r>
              <a:rPr lang="en-US" altLang="ko-KR" sz="4400" dirty="0" smtClean="0"/>
              <a:t>]</a:t>
            </a:r>
            <a:endParaRPr lang="en-US" sz="4400" dirty="0"/>
          </a:p>
        </p:txBody>
      </p:sp>
      <p:sp>
        <p:nvSpPr>
          <p:cNvPr id="31" name="TextBox 30"/>
          <p:cNvSpPr txBox="1"/>
          <p:nvPr/>
        </p:nvSpPr>
        <p:spPr>
          <a:xfrm>
            <a:off x="5496462" y="4551904"/>
            <a:ext cx="1148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[</a:t>
            </a:r>
            <a:r>
              <a:rPr lang="ko-KR" altLang="en-US" sz="4400" dirty="0" smtClean="0"/>
              <a:t>낙</a:t>
            </a:r>
            <a:r>
              <a:rPr lang="en-US" altLang="ko-KR" sz="4400" dirty="0" smtClean="0"/>
              <a:t>]</a:t>
            </a:r>
            <a:endParaRPr lang="en-US" sz="4400" dirty="0"/>
          </a:p>
        </p:txBody>
      </p:sp>
      <p:sp>
        <p:nvSpPr>
          <p:cNvPr id="60" name="TextBox 59"/>
          <p:cNvSpPr txBox="1"/>
          <p:nvPr/>
        </p:nvSpPr>
        <p:spPr>
          <a:xfrm>
            <a:off x="5564132" y="1706925"/>
            <a:ext cx="743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593888" y="3052646"/>
            <a:ext cx="743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646627" y="4680706"/>
            <a:ext cx="731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ㄱ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/>
      <p:bldP spid="5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10177</TotalTime>
  <Words>781</Words>
  <Application>Microsoft Office PowerPoint</Application>
  <PresentationFormat>On-screen Show (4:3)</PresentationFormat>
  <Paragraphs>266</Paragraphs>
  <Slides>29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Arial</vt:lpstr>
      <vt:lpstr>Wingdings</vt:lpstr>
      <vt:lpstr>Malgun Gothic</vt:lpstr>
      <vt:lpstr>Arial Rounded MT Bold</vt:lpstr>
      <vt:lpstr>Malgun Gothic (Body)</vt:lpstr>
      <vt:lpstr>Helvetica</vt:lpstr>
      <vt:lpstr>Malgun Gothic</vt:lpstr>
      <vt:lpstr>Calibri</vt:lpstr>
      <vt:lpstr>Arial Unicode MS</vt:lpstr>
      <vt:lpstr>Times New Roman</vt:lpstr>
      <vt:lpstr>Gulim</vt:lpstr>
      <vt:lpstr>Office Theme</vt:lpstr>
      <vt:lpstr>     재외동포를 위한 한국어 (영어권)   1-1 </vt:lpstr>
      <vt:lpstr>재외동포를 위한 한국어 1-1   6과 받침 2    </vt:lpstr>
      <vt:lpstr>PowerPoint Presentation</vt:lpstr>
      <vt:lpstr>PowerPoint Presentation</vt:lpstr>
      <vt:lpstr>PowerPoint Presentation</vt:lpstr>
      <vt:lpstr>PowerPoint Presentation</vt:lpstr>
      <vt:lpstr>6과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전래 동화-쓰기 숙제</vt:lpstr>
      <vt:lpstr>숙제-전래 동화 &lt;팥죽 할머니와 호랑이&gt;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408</cp:revision>
  <dcterms:created xsi:type="dcterms:W3CDTF">2017-12-01T18:31:09Z</dcterms:created>
  <dcterms:modified xsi:type="dcterms:W3CDTF">2020-07-03T20:12:28Z</dcterms:modified>
</cp:coreProperties>
</file>